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47" d="100"/>
          <a:sy n="47" d="100"/>
        </p:scale>
        <p:origin x="500" y="-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6/7/2023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13" Type="http://schemas.openxmlformats.org/officeDocument/2006/relationships/image" Target="../media/image147.png"/><Relationship Id="rId3" Type="http://schemas.openxmlformats.org/officeDocument/2006/relationships/image" Target="../media/image125.png"/><Relationship Id="rId7" Type="http://schemas.openxmlformats.org/officeDocument/2006/relationships/image" Target="../media/image39.png"/><Relationship Id="rId12" Type="http://schemas.openxmlformats.org/officeDocument/2006/relationships/image" Target="../media/image146.png"/><Relationship Id="rId17" Type="http://schemas.openxmlformats.org/officeDocument/2006/relationships/image" Target="../media/image151.png"/><Relationship Id="rId2" Type="http://schemas.openxmlformats.org/officeDocument/2006/relationships/image" Target="../media/image1.png"/><Relationship Id="rId16" Type="http://schemas.openxmlformats.org/officeDocument/2006/relationships/image" Target="../media/image1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11" Type="http://schemas.openxmlformats.org/officeDocument/2006/relationships/image" Target="../media/image145.png"/><Relationship Id="rId5" Type="http://schemas.openxmlformats.org/officeDocument/2006/relationships/image" Target="../media/image141.png"/><Relationship Id="rId15" Type="http://schemas.openxmlformats.org/officeDocument/2006/relationships/image" Target="../media/image149.png"/><Relationship Id="rId10" Type="http://schemas.openxmlformats.org/officeDocument/2006/relationships/image" Target="../media/image144.png"/><Relationship Id="rId4" Type="http://schemas.openxmlformats.org/officeDocument/2006/relationships/image" Target="../media/image28.png"/><Relationship Id="rId9" Type="http://schemas.openxmlformats.org/officeDocument/2006/relationships/image" Target="../media/image143.png"/><Relationship Id="rId14" Type="http://schemas.openxmlformats.org/officeDocument/2006/relationships/image" Target="../media/image14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png"/><Relationship Id="rId13" Type="http://schemas.openxmlformats.org/officeDocument/2006/relationships/image" Target="../media/image158.png"/><Relationship Id="rId18" Type="http://schemas.openxmlformats.org/officeDocument/2006/relationships/image" Target="../media/image163.png"/><Relationship Id="rId26" Type="http://schemas.openxmlformats.org/officeDocument/2006/relationships/image" Target="../media/image149.png"/><Relationship Id="rId3" Type="http://schemas.openxmlformats.org/officeDocument/2006/relationships/image" Target="../media/image125.png"/><Relationship Id="rId21" Type="http://schemas.openxmlformats.org/officeDocument/2006/relationships/image" Target="../media/image166.png"/><Relationship Id="rId7" Type="http://schemas.openxmlformats.org/officeDocument/2006/relationships/image" Target="../media/image39.png"/><Relationship Id="rId12" Type="http://schemas.openxmlformats.org/officeDocument/2006/relationships/image" Target="../media/image157.png"/><Relationship Id="rId17" Type="http://schemas.openxmlformats.org/officeDocument/2006/relationships/image" Target="../media/image162.png"/><Relationship Id="rId25" Type="http://schemas.openxmlformats.org/officeDocument/2006/relationships/image" Target="../media/image170.png"/><Relationship Id="rId2" Type="http://schemas.openxmlformats.org/officeDocument/2006/relationships/image" Target="../media/image1.png"/><Relationship Id="rId16" Type="http://schemas.openxmlformats.org/officeDocument/2006/relationships/image" Target="../media/image161.png"/><Relationship Id="rId20" Type="http://schemas.openxmlformats.org/officeDocument/2006/relationships/image" Target="../media/image165.png"/><Relationship Id="rId29" Type="http://schemas.openxmlformats.org/officeDocument/2006/relationships/image" Target="../media/image1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11" Type="http://schemas.openxmlformats.org/officeDocument/2006/relationships/image" Target="../media/image156.png"/><Relationship Id="rId24" Type="http://schemas.openxmlformats.org/officeDocument/2006/relationships/image" Target="../media/image169.png"/><Relationship Id="rId5" Type="http://schemas.openxmlformats.org/officeDocument/2006/relationships/image" Target="../media/image152.png"/><Relationship Id="rId15" Type="http://schemas.openxmlformats.org/officeDocument/2006/relationships/image" Target="../media/image160.png"/><Relationship Id="rId23" Type="http://schemas.openxmlformats.org/officeDocument/2006/relationships/image" Target="../media/image168.png"/><Relationship Id="rId28" Type="http://schemas.openxmlformats.org/officeDocument/2006/relationships/image" Target="../media/image172.png"/><Relationship Id="rId10" Type="http://schemas.openxmlformats.org/officeDocument/2006/relationships/image" Target="../media/image155.png"/><Relationship Id="rId19" Type="http://schemas.openxmlformats.org/officeDocument/2006/relationships/image" Target="../media/image164.png"/><Relationship Id="rId4" Type="http://schemas.openxmlformats.org/officeDocument/2006/relationships/image" Target="../media/image28.png"/><Relationship Id="rId9" Type="http://schemas.openxmlformats.org/officeDocument/2006/relationships/image" Target="../media/image154.png"/><Relationship Id="rId14" Type="http://schemas.openxmlformats.org/officeDocument/2006/relationships/image" Target="../media/image159.png"/><Relationship Id="rId22" Type="http://schemas.openxmlformats.org/officeDocument/2006/relationships/image" Target="../media/image167.png"/><Relationship Id="rId27" Type="http://schemas.openxmlformats.org/officeDocument/2006/relationships/image" Target="../media/image17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5.png"/><Relationship Id="rId13" Type="http://schemas.openxmlformats.org/officeDocument/2006/relationships/image" Target="../media/image146.png"/><Relationship Id="rId3" Type="http://schemas.openxmlformats.org/officeDocument/2006/relationships/image" Target="../media/image125.png"/><Relationship Id="rId7" Type="http://schemas.openxmlformats.org/officeDocument/2006/relationships/image" Target="../media/image39.png"/><Relationship Id="rId12" Type="http://schemas.openxmlformats.org/officeDocument/2006/relationships/image" Target="../media/image177.png"/><Relationship Id="rId17" Type="http://schemas.openxmlformats.org/officeDocument/2006/relationships/image" Target="../media/image180.png"/><Relationship Id="rId2" Type="http://schemas.openxmlformats.org/officeDocument/2006/relationships/image" Target="../media/image1.png"/><Relationship Id="rId16" Type="http://schemas.openxmlformats.org/officeDocument/2006/relationships/image" Target="../media/image14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11" Type="http://schemas.openxmlformats.org/officeDocument/2006/relationships/image" Target="../media/image176.png"/><Relationship Id="rId5" Type="http://schemas.openxmlformats.org/officeDocument/2006/relationships/image" Target="../media/image173.png"/><Relationship Id="rId15" Type="http://schemas.openxmlformats.org/officeDocument/2006/relationships/image" Target="../media/image179.png"/><Relationship Id="rId10" Type="http://schemas.openxmlformats.org/officeDocument/2006/relationships/image" Target="../media/image175.png"/><Relationship Id="rId4" Type="http://schemas.openxmlformats.org/officeDocument/2006/relationships/image" Target="../media/image28.png"/><Relationship Id="rId9" Type="http://schemas.openxmlformats.org/officeDocument/2006/relationships/image" Target="../media/image174.png"/><Relationship Id="rId14" Type="http://schemas.openxmlformats.org/officeDocument/2006/relationships/image" Target="../media/image178.png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85.png"/><Relationship Id="rId18" Type="http://schemas.openxmlformats.org/officeDocument/2006/relationships/image" Target="../media/image190.png"/><Relationship Id="rId26" Type="http://schemas.openxmlformats.org/officeDocument/2006/relationships/image" Target="../media/image198.png"/><Relationship Id="rId3" Type="http://schemas.openxmlformats.org/officeDocument/2006/relationships/image" Target="../media/image125.png"/><Relationship Id="rId21" Type="http://schemas.openxmlformats.org/officeDocument/2006/relationships/image" Target="../media/image193.png"/><Relationship Id="rId34" Type="http://schemas.openxmlformats.org/officeDocument/2006/relationships/image" Target="../media/image206.png"/><Relationship Id="rId7" Type="http://schemas.openxmlformats.org/officeDocument/2006/relationships/image" Target="../media/image181.png"/><Relationship Id="rId12" Type="http://schemas.openxmlformats.org/officeDocument/2006/relationships/image" Target="../media/image149.png"/><Relationship Id="rId17" Type="http://schemas.openxmlformats.org/officeDocument/2006/relationships/image" Target="../media/image189.png"/><Relationship Id="rId25" Type="http://schemas.openxmlformats.org/officeDocument/2006/relationships/image" Target="../media/image197.png"/><Relationship Id="rId33" Type="http://schemas.openxmlformats.org/officeDocument/2006/relationships/image" Target="../media/image205.png"/><Relationship Id="rId2" Type="http://schemas.openxmlformats.org/officeDocument/2006/relationships/image" Target="../media/image1.png"/><Relationship Id="rId16" Type="http://schemas.openxmlformats.org/officeDocument/2006/relationships/image" Target="../media/image188.png"/><Relationship Id="rId20" Type="http://schemas.openxmlformats.org/officeDocument/2006/relationships/image" Target="../media/image192.png"/><Relationship Id="rId29" Type="http://schemas.openxmlformats.org/officeDocument/2006/relationships/image" Target="../media/image20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11" Type="http://schemas.openxmlformats.org/officeDocument/2006/relationships/image" Target="../media/image168.png"/><Relationship Id="rId24" Type="http://schemas.openxmlformats.org/officeDocument/2006/relationships/image" Target="../media/image196.png"/><Relationship Id="rId32" Type="http://schemas.openxmlformats.org/officeDocument/2006/relationships/image" Target="../media/image204.png"/><Relationship Id="rId5" Type="http://schemas.openxmlformats.org/officeDocument/2006/relationships/image" Target="../media/image43.png"/><Relationship Id="rId15" Type="http://schemas.openxmlformats.org/officeDocument/2006/relationships/image" Target="../media/image187.png"/><Relationship Id="rId23" Type="http://schemas.openxmlformats.org/officeDocument/2006/relationships/image" Target="../media/image195.png"/><Relationship Id="rId28" Type="http://schemas.openxmlformats.org/officeDocument/2006/relationships/image" Target="../media/image200.png"/><Relationship Id="rId10" Type="http://schemas.openxmlformats.org/officeDocument/2006/relationships/image" Target="../media/image184.png"/><Relationship Id="rId19" Type="http://schemas.openxmlformats.org/officeDocument/2006/relationships/image" Target="../media/image191.png"/><Relationship Id="rId31" Type="http://schemas.openxmlformats.org/officeDocument/2006/relationships/image" Target="../media/image203.png"/><Relationship Id="rId4" Type="http://schemas.openxmlformats.org/officeDocument/2006/relationships/image" Target="../media/image28.png"/><Relationship Id="rId9" Type="http://schemas.openxmlformats.org/officeDocument/2006/relationships/image" Target="../media/image183.png"/><Relationship Id="rId14" Type="http://schemas.openxmlformats.org/officeDocument/2006/relationships/image" Target="../media/image186.png"/><Relationship Id="rId22" Type="http://schemas.openxmlformats.org/officeDocument/2006/relationships/image" Target="../media/image194.png"/><Relationship Id="rId27" Type="http://schemas.openxmlformats.org/officeDocument/2006/relationships/image" Target="../media/image199.png"/><Relationship Id="rId30" Type="http://schemas.openxmlformats.org/officeDocument/2006/relationships/image" Target="../media/image202.png"/><Relationship Id="rId8" Type="http://schemas.openxmlformats.org/officeDocument/2006/relationships/image" Target="../media/image18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8.png"/><Relationship Id="rId13" Type="http://schemas.openxmlformats.org/officeDocument/2006/relationships/image" Target="../media/image213.png"/><Relationship Id="rId18" Type="http://schemas.openxmlformats.org/officeDocument/2006/relationships/image" Target="../media/image216.png"/><Relationship Id="rId26" Type="http://schemas.openxmlformats.org/officeDocument/2006/relationships/image" Target="../media/image222.png"/><Relationship Id="rId3" Type="http://schemas.openxmlformats.org/officeDocument/2006/relationships/image" Target="../media/image125.png"/><Relationship Id="rId21" Type="http://schemas.openxmlformats.org/officeDocument/2006/relationships/image" Target="../media/image149.png"/><Relationship Id="rId7" Type="http://schemas.openxmlformats.org/officeDocument/2006/relationships/image" Target="../media/image207.png"/><Relationship Id="rId12" Type="http://schemas.openxmlformats.org/officeDocument/2006/relationships/image" Target="../media/image212.png"/><Relationship Id="rId17" Type="http://schemas.openxmlformats.org/officeDocument/2006/relationships/image" Target="../media/image147.png"/><Relationship Id="rId25" Type="http://schemas.openxmlformats.org/officeDocument/2006/relationships/image" Target="../media/image221.png"/><Relationship Id="rId2" Type="http://schemas.openxmlformats.org/officeDocument/2006/relationships/image" Target="../media/image1.png"/><Relationship Id="rId16" Type="http://schemas.openxmlformats.org/officeDocument/2006/relationships/image" Target="../media/image146.png"/><Relationship Id="rId20" Type="http://schemas.openxmlformats.org/officeDocument/2006/relationships/image" Target="../media/image19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11" Type="http://schemas.openxmlformats.org/officeDocument/2006/relationships/image" Target="../media/image211.png"/><Relationship Id="rId24" Type="http://schemas.openxmlformats.org/officeDocument/2006/relationships/image" Target="../media/image220.png"/><Relationship Id="rId5" Type="http://schemas.openxmlformats.org/officeDocument/2006/relationships/image" Target="../media/image43.png"/><Relationship Id="rId15" Type="http://schemas.openxmlformats.org/officeDocument/2006/relationships/image" Target="../media/image215.png"/><Relationship Id="rId23" Type="http://schemas.openxmlformats.org/officeDocument/2006/relationships/image" Target="../media/image219.png"/><Relationship Id="rId10" Type="http://schemas.openxmlformats.org/officeDocument/2006/relationships/image" Target="../media/image210.png"/><Relationship Id="rId19" Type="http://schemas.openxmlformats.org/officeDocument/2006/relationships/image" Target="../media/image217.png"/><Relationship Id="rId4" Type="http://schemas.openxmlformats.org/officeDocument/2006/relationships/image" Target="../media/image28.png"/><Relationship Id="rId9" Type="http://schemas.openxmlformats.org/officeDocument/2006/relationships/image" Target="../media/image209.png"/><Relationship Id="rId14" Type="http://schemas.openxmlformats.org/officeDocument/2006/relationships/image" Target="../media/image214.png"/><Relationship Id="rId22" Type="http://schemas.openxmlformats.org/officeDocument/2006/relationships/image" Target="../media/image218.png"/><Relationship Id="rId27" Type="http://schemas.openxmlformats.org/officeDocument/2006/relationships/image" Target="../media/image22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5.png"/><Relationship Id="rId13" Type="http://schemas.openxmlformats.org/officeDocument/2006/relationships/image" Target="../media/image146.png"/><Relationship Id="rId18" Type="http://schemas.openxmlformats.org/officeDocument/2006/relationships/image" Target="../media/image231.png"/><Relationship Id="rId3" Type="http://schemas.openxmlformats.org/officeDocument/2006/relationships/image" Target="../media/image125.png"/><Relationship Id="rId21" Type="http://schemas.openxmlformats.org/officeDocument/2006/relationships/image" Target="../media/image234.png"/><Relationship Id="rId7" Type="http://schemas.openxmlformats.org/officeDocument/2006/relationships/image" Target="../media/image39.png"/><Relationship Id="rId12" Type="http://schemas.openxmlformats.org/officeDocument/2006/relationships/image" Target="../media/image228.png"/><Relationship Id="rId17" Type="http://schemas.openxmlformats.org/officeDocument/2006/relationships/image" Target="../media/image230.png"/><Relationship Id="rId2" Type="http://schemas.openxmlformats.org/officeDocument/2006/relationships/image" Target="../media/image1.png"/><Relationship Id="rId16" Type="http://schemas.openxmlformats.org/officeDocument/2006/relationships/image" Target="../media/image149.png"/><Relationship Id="rId20" Type="http://schemas.openxmlformats.org/officeDocument/2006/relationships/image" Target="../media/image2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11" Type="http://schemas.openxmlformats.org/officeDocument/2006/relationships/image" Target="../media/image227.png"/><Relationship Id="rId5" Type="http://schemas.openxmlformats.org/officeDocument/2006/relationships/image" Target="../media/image224.png"/><Relationship Id="rId15" Type="http://schemas.openxmlformats.org/officeDocument/2006/relationships/image" Target="../media/image229.png"/><Relationship Id="rId10" Type="http://schemas.openxmlformats.org/officeDocument/2006/relationships/image" Target="../media/image155.png"/><Relationship Id="rId19" Type="http://schemas.openxmlformats.org/officeDocument/2006/relationships/image" Target="../media/image232.png"/><Relationship Id="rId4" Type="http://schemas.openxmlformats.org/officeDocument/2006/relationships/image" Target="../media/image28.png"/><Relationship Id="rId9" Type="http://schemas.openxmlformats.org/officeDocument/2006/relationships/image" Target="../media/image226.png"/><Relationship Id="rId14" Type="http://schemas.openxmlformats.org/officeDocument/2006/relationships/image" Target="../media/image147.png"/><Relationship Id="rId22" Type="http://schemas.openxmlformats.org/officeDocument/2006/relationships/image" Target="../media/image23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13" Type="http://schemas.openxmlformats.org/officeDocument/2006/relationships/image" Target="../media/image226.png"/><Relationship Id="rId3" Type="http://schemas.openxmlformats.org/officeDocument/2006/relationships/image" Target="../media/image125.png"/><Relationship Id="rId7" Type="http://schemas.openxmlformats.org/officeDocument/2006/relationships/image" Target="../media/image39.png"/><Relationship Id="rId12" Type="http://schemas.openxmlformats.org/officeDocument/2006/relationships/image" Target="../media/image225.png"/><Relationship Id="rId17" Type="http://schemas.openxmlformats.org/officeDocument/2006/relationships/image" Target="../media/image241.png"/><Relationship Id="rId2" Type="http://schemas.openxmlformats.org/officeDocument/2006/relationships/image" Target="../media/image1.png"/><Relationship Id="rId16" Type="http://schemas.openxmlformats.org/officeDocument/2006/relationships/image" Target="../media/image2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11" Type="http://schemas.openxmlformats.org/officeDocument/2006/relationships/image" Target="../media/image239.png"/><Relationship Id="rId5" Type="http://schemas.openxmlformats.org/officeDocument/2006/relationships/image" Target="../media/image236.png"/><Relationship Id="rId15" Type="http://schemas.openxmlformats.org/officeDocument/2006/relationships/image" Target="../media/image147.png"/><Relationship Id="rId10" Type="http://schemas.openxmlformats.org/officeDocument/2006/relationships/image" Target="../media/image238.png"/><Relationship Id="rId4" Type="http://schemas.openxmlformats.org/officeDocument/2006/relationships/image" Target="../media/image28.png"/><Relationship Id="rId9" Type="http://schemas.openxmlformats.org/officeDocument/2006/relationships/image" Target="../media/image237.png"/><Relationship Id="rId14" Type="http://schemas.openxmlformats.org/officeDocument/2006/relationships/image" Target="../media/image14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5.png"/><Relationship Id="rId3" Type="http://schemas.openxmlformats.org/officeDocument/2006/relationships/image" Target="../media/image73.png"/><Relationship Id="rId7" Type="http://schemas.openxmlformats.org/officeDocument/2006/relationships/image" Target="../media/image244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3.png"/><Relationship Id="rId5" Type="http://schemas.openxmlformats.org/officeDocument/2006/relationships/image" Target="../media/image242.png"/><Relationship Id="rId10" Type="http://schemas.openxmlformats.org/officeDocument/2006/relationships/image" Target="../media/image56.png"/><Relationship Id="rId4" Type="http://schemas.openxmlformats.org/officeDocument/2006/relationships/image" Target="../media/image53.png"/><Relationship Id="rId9" Type="http://schemas.openxmlformats.org/officeDocument/2006/relationships/image" Target="../media/image5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253.png"/><Relationship Id="rId18" Type="http://schemas.openxmlformats.org/officeDocument/2006/relationships/image" Target="../media/image258.png"/><Relationship Id="rId3" Type="http://schemas.openxmlformats.org/officeDocument/2006/relationships/image" Target="../media/image246.png"/><Relationship Id="rId7" Type="http://schemas.openxmlformats.org/officeDocument/2006/relationships/image" Target="../media/image249.png"/><Relationship Id="rId12" Type="http://schemas.openxmlformats.org/officeDocument/2006/relationships/image" Target="../media/image252.png"/><Relationship Id="rId17" Type="http://schemas.openxmlformats.org/officeDocument/2006/relationships/image" Target="../media/image257.png"/><Relationship Id="rId2" Type="http://schemas.openxmlformats.org/officeDocument/2006/relationships/image" Target="../media/image1.png"/><Relationship Id="rId16" Type="http://schemas.openxmlformats.org/officeDocument/2006/relationships/image" Target="../media/image25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8.png"/><Relationship Id="rId11" Type="http://schemas.openxmlformats.org/officeDocument/2006/relationships/image" Target="../media/image251.png"/><Relationship Id="rId5" Type="http://schemas.openxmlformats.org/officeDocument/2006/relationships/image" Target="../media/image28.png"/><Relationship Id="rId15" Type="http://schemas.openxmlformats.org/officeDocument/2006/relationships/image" Target="../media/image255.png"/><Relationship Id="rId10" Type="http://schemas.openxmlformats.org/officeDocument/2006/relationships/image" Target="../media/image250.png"/><Relationship Id="rId4" Type="http://schemas.openxmlformats.org/officeDocument/2006/relationships/image" Target="../media/image247.png"/><Relationship Id="rId9" Type="http://schemas.openxmlformats.org/officeDocument/2006/relationships/image" Target="../media/image39.png"/><Relationship Id="rId14" Type="http://schemas.openxmlformats.org/officeDocument/2006/relationships/image" Target="../media/image25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9.png"/><Relationship Id="rId13" Type="http://schemas.openxmlformats.org/officeDocument/2006/relationships/image" Target="../media/image263.png"/><Relationship Id="rId18" Type="http://schemas.openxmlformats.org/officeDocument/2006/relationships/image" Target="../media/image267.png"/><Relationship Id="rId3" Type="http://schemas.openxmlformats.org/officeDocument/2006/relationships/image" Target="../media/image246.png"/><Relationship Id="rId7" Type="http://schemas.openxmlformats.org/officeDocument/2006/relationships/image" Target="../media/image259.png"/><Relationship Id="rId12" Type="http://schemas.openxmlformats.org/officeDocument/2006/relationships/image" Target="../media/image262.png"/><Relationship Id="rId17" Type="http://schemas.openxmlformats.org/officeDocument/2006/relationships/image" Target="../media/image266.png"/><Relationship Id="rId2" Type="http://schemas.openxmlformats.org/officeDocument/2006/relationships/image" Target="../media/image1.png"/><Relationship Id="rId16" Type="http://schemas.openxmlformats.org/officeDocument/2006/relationships/image" Target="../media/image26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8.png"/><Relationship Id="rId11" Type="http://schemas.openxmlformats.org/officeDocument/2006/relationships/image" Target="../media/image261.png"/><Relationship Id="rId5" Type="http://schemas.openxmlformats.org/officeDocument/2006/relationships/image" Target="../media/image28.png"/><Relationship Id="rId15" Type="http://schemas.openxmlformats.org/officeDocument/2006/relationships/image" Target="../media/image39.png"/><Relationship Id="rId10" Type="http://schemas.openxmlformats.org/officeDocument/2006/relationships/image" Target="../media/image43.png"/><Relationship Id="rId19" Type="http://schemas.openxmlformats.org/officeDocument/2006/relationships/image" Target="../media/image268.png"/><Relationship Id="rId4" Type="http://schemas.openxmlformats.org/officeDocument/2006/relationships/image" Target="../media/image247.png"/><Relationship Id="rId9" Type="http://schemas.openxmlformats.org/officeDocument/2006/relationships/image" Target="../media/image260.png"/><Relationship Id="rId14" Type="http://schemas.openxmlformats.org/officeDocument/2006/relationships/image" Target="../media/image26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5" Type="http://schemas.openxmlformats.org/officeDocument/2006/relationships/image" Target="../media/image3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Relationship Id="rId14" Type="http://schemas.openxmlformats.org/officeDocument/2006/relationships/image" Target="../media/image38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0.png"/><Relationship Id="rId3" Type="http://schemas.openxmlformats.org/officeDocument/2006/relationships/image" Target="../media/image73.png"/><Relationship Id="rId7" Type="http://schemas.openxmlformats.org/officeDocument/2006/relationships/image" Target="../media/image56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11" Type="http://schemas.openxmlformats.org/officeDocument/2006/relationships/hyperlink" Target="https://github.com/dkuaespa/aespa_plant" TargetMode="External"/><Relationship Id="rId5" Type="http://schemas.openxmlformats.org/officeDocument/2006/relationships/image" Target="../media/image269.png"/><Relationship Id="rId10" Type="http://schemas.openxmlformats.org/officeDocument/2006/relationships/image" Target="../media/image272.png"/><Relationship Id="rId4" Type="http://schemas.openxmlformats.org/officeDocument/2006/relationships/image" Target="../media/image53.png"/><Relationship Id="rId9" Type="http://schemas.openxmlformats.org/officeDocument/2006/relationships/image" Target="../media/image27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8.png"/><Relationship Id="rId3" Type="http://schemas.openxmlformats.org/officeDocument/2006/relationships/image" Target="../media/image40.png"/><Relationship Id="rId7" Type="http://schemas.openxmlformats.org/officeDocument/2006/relationships/image" Target="../media/image43.png"/><Relationship Id="rId12" Type="http://schemas.openxmlformats.org/officeDocument/2006/relationships/image" Target="../media/image47.png"/><Relationship Id="rId2" Type="http://schemas.openxmlformats.org/officeDocument/2006/relationships/image" Target="../media/image1.png"/><Relationship Id="rId16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11" Type="http://schemas.openxmlformats.org/officeDocument/2006/relationships/image" Target="../media/image46.png"/><Relationship Id="rId5" Type="http://schemas.openxmlformats.org/officeDocument/2006/relationships/image" Target="../media/image41.png"/><Relationship Id="rId15" Type="http://schemas.openxmlformats.org/officeDocument/2006/relationships/image" Target="../media/image50.png"/><Relationship Id="rId10" Type="http://schemas.openxmlformats.org/officeDocument/2006/relationships/image" Target="../media/image45.png"/><Relationship Id="rId4" Type="http://schemas.openxmlformats.org/officeDocument/2006/relationships/image" Target="../media/image28.png"/><Relationship Id="rId9" Type="http://schemas.openxmlformats.org/officeDocument/2006/relationships/image" Target="../media/image44.png"/><Relationship Id="rId14" Type="http://schemas.openxmlformats.org/officeDocument/2006/relationships/image" Target="../media/image4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63.png"/><Relationship Id="rId18" Type="http://schemas.openxmlformats.org/officeDocument/2006/relationships/image" Target="../media/image68.png"/><Relationship Id="rId3" Type="http://schemas.openxmlformats.org/officeDocument/2006/relationships/image" Target="../media/image53.png"/><Relationship Id="rId21" Type="http://schemas.openxmlformats.org/officeDocument/2006/relationships/image" Target="../media/image71.png"/><Relationship Id="rId7" Type="http://schemas.openxmlformats.org/officeDocument/2006/relationships/image" Target="../media/image57.png"/><Relationship Id="rId12" Type="http://schemas.openxmlformats.org/officeDocument/2006/relationships/image" Target="../media/image62.png"/><Relationship Id="rId17" Type="http://schemas.openxmlformats.org/officeDocument/2006/relationships/image" Target="../media/image67.png"/><Relationship Id="rId2" Type="http://schemas.openxmlformats.org/officeDocument/2006/relationships/image" Target="../media/image52.png"/><Relationship Id="rId16" Type="http://schemas.openxmlformats.org/officeDocument/2006/relationships/image" Target="../media/image66.png"/><Relationship Id="rId20" Type="http://schemas.openxmlformats.org/officeDocument/2006/relationships/image" Target="../media/image7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11" Type="http://schemas.openxmlformats.org/officeDocument/2006/relationships/image" Target="../media/image61.png"/><Relationship Id="rId5" Type="http://schemas.openxmlformats.org/officeDocument/2006/relationships/image" Target="../media/image55.png"/><Relationship Id="rId15" Type="http://schemas.openxmlformats.org/officeDocument/2006/relationships/image" Target="../media/image65.png"/><Relationship Id="rId10" Type="http://schemas.openxmlformats.org/officeDocument/2006/relationships/image" Target="../media/image60.png"/><Relationship Id="rId19" Type="http://schemas.openxmlformats.org/officeDocument/2006/relationships/image" Target="../media/image69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Relationship Id="rId14" Type="http://schemas.openxmlformats.org/officeDocument/2006/relationships/image" Target="../media/image64.png"/><Relationship Id="rId22" Type="http://schemas.openxmlformats.org/officeDocument/2006/relationships/image" Target="../media/image7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13" Type="http://schemas.openxmlformats.org/officeDocument/2006/relationships/image" Target="../media/image80.png"/><Relationship Id="rId18" Type="http://schemas.openxmlformats.org/officeDocument/2006/relationships/image" Target="../media/image85.png"/><Relationship Id="rId3" Type="http://schemas.openxmlformats.org/officeDocument/2006/relationships/image" Target="../media/image73.png"/><Relationship Id="rId21" Type="http://schemas.openxmlformats.org/officeDocument/2006/relationships/image" Target="../media/image88.png"/><Relationship Id="rId7" Type="http://schemas.openxmlformats.org/officeDocument/2006/relationships/image" Target="../media/image56.png"/><Relationship Id="rId12" Type="http://schemas.openxmlformats.org/officeDocument/2006/relationships/image" Target="../media/image79.png"/><Relationship Id="rId17" Type="http://schemas.openxmlformats.org/officeDocument/2006/relationships/image" Target="../media/image84.png"/><Relationship Id="rId2" Type="http://schemas.openxmlformats.org/officeDocument/2006/relationships/image" Target="../media/image52.png"/><Relationship Id="rId16" Type="http://schemas.openxmlformats.org/officeDocument/2006/relationships/image" Target="../media/image83.png"/><Relationship Id="rId20" Type="http://schemas.openxmlformats.org/officeDocument/2006/relationships/image" Target="../media/image8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11" Type="http://schemas.openxmlformats.org/officeDocument/2006/relationships/image" Target="../media/image78.png"/><Relationship Id="rId24" Type="http://schemas.openxmlformats.org/officeDocument/2006/relationships/image" Target="../media/image91.png"/><Relationship Id="rId5" Type="http://schemas.openxmlformats.org/officeDocument/2006/relationships/image" Target="../media/image74.png"/><Relationship Id="rId15" Type="http://schemas.openxmlformats.org/officeDocument/2006/relationships/image" Target="../media/image82.png"/><Relationship Id="rId23" Type="http://schemas.openxmlformats.org/officeDocument/2006/relationships/image" Target="../media/image90.png"/><Relationship Id="rId10" Type="http://schemas.openxmlformats.org/officeDocument/2006/relationships/image" Target="../media/image77.png"/><Relationship Id="rId19" Type="http://schemas.openxmlformats.org/officeDocument/2006/relationships/image" Target="../media/image86.png"/><Relationship Id="rId4" Type="http://schemas.openxmlformats.org/officeDocument/2006/relationships/image" Target="../media/image53.png"/><Relationship Id="rId9" Type="http://schemas.openxmlformats.org/officeDocument/2006/relationships/image" Target="../media/image76.png"/><Relationship Id="rId14" Type="http://schemas.openxmlformats.org/officeDocument/2006/relationships/image" Target="../media/image81.png"/><Relationship Id="rId22" Type="http://schemas.openxmlformats.org/officeDocument/2006/relationships/image" Target="../media/image8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97.png"/><Relationship Id="rId18" Type="http://schemas.openxmlformats.org/officeDocument/2006/relationships/image" Target="../media/image102.png"/><Relationship Id="rId3" Type="http://schemas.openxmlformats.org/officeDocument/2006/relationships/image" Target="../media/image73.png"/><Relationship Id="rId7" Type="http://schemas.openxmlformats.org/officeDocument/2006/relationships/image" Target="../media/image74.png"/><Relationship Id="rId12" Type="http://schemas.openxmlformats.org/officeDocument/2006/relationships/image" Target="../media/image96.png"/><Relationship Id="rId17" Type="http://schemas.openxmlformats.org/officeDocument/2006/relationships/image" Target="../media/image101.png"/><Relationship Id="rId2" Type="http://schemas.openxmlformats.org/officeDocument/2006/relationships/image" Target="../media/image52.png"/><Relationship Id="rId16" Type="http://schemas.openxmlformats.org/officeDocument/2006/relationships/image" Target="../media/image100.png"/><Relationship Id="rId20" Type="http://schemas.openxmlformats.org/officeDocument/2006/relationships/image" Target="../media/image10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11" Type="http://schemas.openxmlformats.org/officeDocument/2006/relationships/image" Target="../media/image95.png"/><Relationship Id="rId5" Type="http://schemas.openxmlformats.org/officeDocument/2006/relationships/image" Target="../media/image93.png"/><Relationship Id="rId15" Type="http://schemas.openxmlformats.org/officeDocument/2006/relationships/image" Target="../media/image99.png"/><Relationship Id="rId10" Type="http://schemas.openxmlformats.org/officeDocument/2006/relationships/image" Target="../media/image94.png"/><Relationship Id="rId19" Type="http://schemas.openxmlformats.org/officeDocument/2006/relationships/image" Target="../media/image103.png"/><Relationship Id="rId4" Type="http://schemas.openxmlformats.org/officeDocument/2006/relationships/image" Target="../media/image92.png"/><Relationship Id="rId9" Type="http://schemas.openxmlformats.org/officeDocument/2006/relationships/image" Target="../media/image56.png"/><Relationship Id="rId14" Type="http://schemas.openxmlformats.org/officeDocument/2006/relationships/image" Target="../media/image9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110.png"/><Relationship Id="rId18" Type="http://schemas.openxmlformats.org/officeDocument/2006/relationships/image" Target="../media/image115.png"/><Relationship Id="rId3" Type="http://schemas.openxmlformats.org/officeDocument/2006/relationships/image" Target="../media/image105.png"/><Relationship Id="rId7" Type="http://schemas.openxmlformats.org/officeDocument/2006/relationships/image" Target="../media/image55.png"/><Relationship Id="rId12" Type="http://schemas.openxmlformats.org/officeDocument/2006/relationships/image" Target="../media/image109.png"/><Relationship Id="rId17" Type="http://schemas.openxmlformats.org/officeDocument/2006/relationships/image" Target="../media/image114.png"/><Relationship Id="rId2" Type="http://schemas.openxmlformats.org/officeDocument/2006/relationships/image" Target="../media/image52.png"/><Relationship Id="rId16" Type="http://schemas.openxmlformats.org/officeDocument/2006/relationships/image" Target="../media/image113.png"/><Relationship Id="rId20" Type="http://schemas.openxmlformats.org/officeDocument/2006/relationships/image" Target="../media/image1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4.png"/><Relationship Id="rId11" Type="http://schemas.openxmlformats.org/officeDocument/2006/relationships/image" Target="../media/image108.png"/><Relationship Id="rId5" Type="http://schemas.openxmlformats.org/officeDocument/2006/relationships/image" Target="../media/image53.png"/><Relationship Id="rId15" Type="http://schemas.openxmlformats.org/officeDocument/2006/relationships/image" Target="../media/image112.png"/><Relationship Id="rId10" Type="http://schemas.openxmlformats.org/officeDocument/2006/relationships/image" Target="../media/image107.png"/><Relationship Id="rId19" Type="http://schemas.openxmlformats.org/officeDocument/2006/relationships/image" Target="../media/image116.png"/><Relationship Id="rId4" Type="http://schemas.openxmlformats.org/officeDocument/2006/relationships/image" Target="../media/image73.png"/><Relationship Id="rId9" Type="http://schemas.openxmlformats.org/officeDocument/2006/relationships/image" Target="../media/image106.png"/><Relationship Id="rId14" Type="http://schemas.openxmlformats.org/officeDocument/2006/relationships/image" Target="../media/image11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13" Type="http://schemas.openxmlformats.org/officeDocument/2006/relationships/image" Target="../media/image124.png"/><Relationship Id="rId3" Type="http://schemas.openxmlformats.org/officeDocument/2006/relationships/image" Target="../media/image118.png"/><Relationship Id="rId7" Type="http://schemas.openxmlformats.org/officeDocument/2006/relationships/image" Target="../media/image56.png"/><Relationship Id="rId12" Type="http://schemas.openxmlformats.org/officeDocument/2006/relationships/image" Target="../media/image12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11" Type="http://schemas.openxmlformats.org/officeDocument/2006/relationships/image" Target="../media/image122.png"/><Relationship Id="rId5" Type="http://schemas.openxmlformats.org/officeDocument/2006/relationships/image" Target="../media/image74.png"/><Relationship Id="rId10" Type="http://schemas.openxmlformats.org/officeDocument/2006/relationships/image" Target="../media/image121.png"/><Relationship Id="rId4" Type="http://schemas.openxmlformats.org/officeDocument/2006/relationships/image" Target="../media/image53.png"/><Relationship Id="rId9" Type="http://schemas.openxmlformats.org/officeDocument/2006/relationships/image" Target="../media/image12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13" Type="http://schemas.openxmlformats.org/officeDocument/2006/relationships/image" Target="../media/image132.png"/><Relationship Id="rId18" Type="http://schemas.openxmlformats.org/officeDocument/2006/relationships/image" Target="../media/image137.png"/><Relationship Id="rId3" Type="http://schemas.openxmlformats.org/officeDocument/2006/relationships/image" Target="../media/image125.png"/><Relationship Id="rId21" Type="http://schemas.openxmlformats.org/officeDocument/2006/relationships/image" Target="../media/image140.png"/><Relationship Id="rId7" Type="http://schemas.openxmlformats.org/officeDocument/2006/relationships/image" Target="../media/image39.png"/><Relationship Id="rId12" Type="http://schemas.openxmlformats.org/officeDocument/2006/relationships/image" Target="../media/image131.png"/><Relationship Id="rId17" Type="http://schemas.openxmlformats.org/officeDocument/2006/relationships/image" Target="../media/image136.png"/><Relationship Id="rId2" Type="http://schemas.openxmlformats.org/officeDocument/2006/relationships/image" Target="../media/image1.png"/><Relationship Id="rId16" Type="http://schemas.openxmlformats.org/officeDocument/2006/relationships/image" Target="../media/image135.png"/><Relationship Id="rId20" Type="http://schemas.openxmlformats.org/officeDocument/2006/relationships/image" Target="../media/image1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11" Type="http://schemas.openxmlformats.org/officeDocument/2006/relationships/image" Target="../media/image130.png"/><Relationship Id="rId5" Type="http://schemas.openxmlformats.org/officeDocument/2006/relationships/image" Target="../media/image126.png"/><Relationship Id="rId15" Type="http://schemas.openxmlformats.org/officeDocument/2006/relationships/image" Target="../media/image134.png"/><Relationship Id="rId10" Type="http://schemas.openxmlformats.org/officeDocument/2006/relationships/image" Target="../media/image129.png"/><Relationship Id="rId19" Type="http://schemas.openxmlformats.org/officeDocument/2006/relationships/image" Target="../media/image138.png"/><Relationship Id="rId4" Type="http://schemas.openxmlformats.org/officeDocument/2006/relationships/image" Target="../media/image28.png"/><Relationship Id="rId9" Type="http://schemas.openxmlformats.org/officeDocument/2006/relationships/image" Target="../media/image128.png"/><Relationship Id="rId14" Type="http://schemas.openxmlformats.org/officeDocument/2006/relationships/image" Target="../media/image1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3E80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479499" y="2012960"/>
            <a:ext cx="5306419" cy="5306419"/>
            <a:chOff x="6479499" y="2012960"/>
            <a:chExt cx="5306419" cy="530641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79499" y="2012960"/>
              <a:ext cx="5306419" cy="530641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560433" y="2093893"/>
            <a:ext cx="5144552" cy="5144552"/>
            <a:chOff x="6560433" y="2093893"/>
            <a:chExt cx="5144552" cy="514455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560433" y="2093893"/>
              <a:ext cx="5144552" cy="514455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008441" y="3795425"/>
            <a:ext cx="1633710" cy="2831828"/>
            <a:chOff x="13008441" y="3795425"/>
            <a:chExt cx="1633710" cy="283182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008441" y="3795425"/>
              <a:ext cx="1633710" cy="283182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708360" y="1365658"/>
            <a:ext cx="2007743" cy="2634323"/>
            <a:chOff x="14708360" y="1365658"/>
            <a:chExt cx="2007743" cy="263432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708360" y="1365658"/>
              <a:ext cx="2007743" cy="263432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5164872" y="4832040"/>
            <a:ext cx="1850497" cy="2487339"/>
            <a:chOff x="15164872" y="4832040"/>
            <a:chExt cx="1850497" cy="248733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164872" y="4832040"/>
              <a:ext cx="1850497" cy="248733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174059" y="1205973"/>
            <a:ext cx="1302474" cy="850512"/>
            <a:chOff x="13174059" y="1205973"/>
            <a:chExt cx="1302474" cy="85051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174059" y="1205973"/>
              <a:ext cx="1302474" cy="85051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3724507" y="7355638"/>
            <a:ext cx="983853" cy="1692687"/>
            <a:chOff x="13724507" y="7355638"/>
            <a:chExt cx="983853" cy="1692687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724507" y="7355638"/>
              <a:ext cx="983853" cy="169268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2280578" y="6732172"/>
            <a:ext cx="885721" cy="1012547"/>
            <a:chOff x="12280578" y="6732172"/>
            <a:chExt cx="885721" cy="1012547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280578" y="6732172"/>
              <a:ext cx="885721" cy="101254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2280578" y="2464636"/>
            <a:ext cx="1476343" cy="708908"/>
            <a:chOff x="12280578" y="2464636"/>
            <a:chExt cx="1476343" cy="708908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280578" y="2464636"/>
              <a:ext cx="1476343" cy="708908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625142" y="6357245"/>
            <a:ext cx="1841582" cy="2732318"/>
            <a:chOff x="1625142" y="6357245"/>
            <a:chExt cx="1841582" cy="2732318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25142" y="6357245"/>
              <a:ext cx="1841582" cy="2732318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3022711" y="1227049"/>
            <a:ext cx="1732735" cy="1965910"/>
            <a:chOff x="3022711" y="1227049"/>
            <a:chExt cx="1732735" cy="1965910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022711" y="1227049"/>
              <a:ext cx="1732735" cy="1965910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4403024" y="8029808"/>
            <a:ext cx="770134" cy="1031286"/>
            <a:chOff x="4403024" y="8029808"/>
            <a:chExt cx="770134" cy="1031286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403024" y="8029808"/>
              <a:ext cx="770134" cy="1031286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453570" y="1376775"/>
            <a:ext cx="1381293" cy="1381293"/>
            <a:chOff x="1453570" y="1376775"/>
            <a:chExt cx="1381293" cy="1381293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453570" y="1376775"/>
              <a:ext cx="1381293" cy="1381293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782112" y="3999981"/>
            <a:ext cx="1052751" cy="1057096"/>
            <a:chOff x="1782112" y="3999981"/>
            <a:chExt cx="1052751" cy="1057096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782112" y="3999981"/>
              <a:ext cx="1052751" cy="1057096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5304499" y="1365658"/>
            <a:ext cx="1075316" cy="965785"/>
            <a:chOff x="5304499" y="1365658"/>
            <a:chExt cx="1075316" cy="965785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304499" y="1365658"/>
              <a:ext cx="1075316" cy="965785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3654015" y="3766853"/>
            <a:ext cx="1898100" cy="3116100"/>
            <a:chOff x="3654015" y="3766853"/>
            <a:chExt cx="1898100" cy="3116100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654015" y="3766853"/>
              <a:ext cx="1898100" cy="3116100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4494636" y="6494362"/>
            <a:ext cx="1337998" cy="642478"/>
            <a:chOff x="4494636" y="6494362"/>
            <a:chExt cx="1337998" cy="642478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494636" y="6494362"/>
              <a:ext cx="1337998" cy="642478"/>
            </a:xfrm>
            <a:prstGeom prst="rect">
              <a:avLst/>
            </a:prstGeom>
          </p:spPr>
        </p:pic>
      </p:grpSp>
      <p:pic>
        <p:nvPicPr>
          <p:cNvPr id="56" name="Object 55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6754050" y="1802954"/>
            <a:ext cx="5721838" cy="3397573"/>
          </a:xfrm>
          <a:prstGeom prst="rect">
            <a:avLst/>
          </a:prstGeom>
        </p:spPr>
      </p:pic>
      <p:grpSp>
        <p:nvGrpSpPr>
          <p:cNvPr id="1019" name="그룹 1019"/>
          <p:cNvGrpSpPr/>
          <p:nvPr/>
        </p:nvGrpSpPr>
        <p:grpSpPr>
          <a:xfrm>
            <a:off x="8413572" y="948788"/>
            <a:ext cx="1485194" cy="1485194"/>
            <a:chOff x="8413572" y="948788"/>
            <a:chExt cx="1485194" cy="1485194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8413572" y="948788"/>
              <a:ext cx="1485194" cy="1485194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-4923058" y="5151193"/>
            <a:ext cx="10240000" cy="493805"/>
            <a:chOff x="-4923058" y="5151193"/>
            <a:chExt cx="10240000" cy="493805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 rot="-5400000">
              <a:off x="-4923058" y="5151193"/>
              <a:ext cx="10240000" cy="493805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6600301" y="8383114"/>
            <a:ext cx="5238095" cy="20760"/>
            <a:chOff x="6600301" y="8383114"/>
            <a:chExt cx="5238095" cy="20760"/>
          </a:xfrm>
        </p:grpSpPr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6600301" y="8383114"/>
              <a:ext cx="5238095" cy="20760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6598450" y="9179863"/>
            <a:ext cx="5238095" cy="20760"/>
            <a:chOff x="6598450" y="9179863"/>
            <a:chExt cx="5238095" cy="20760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6598450" y="9179863"/>
              <a:ext cx="5238095" cy="20760"/>
            </a:xfrm>
            <a:prstGeom prst="rect">
              <a:avLst/>
            </a:prstGeom>
          </p:spPr>
        </p:pic>
      </p:grpSp>
      <p:pic>
        <p:nvPicPr>
          <p:cNvPr id="69" name="Object 68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6349987" y="3565947"/>
            <a:ext cx="5388438" cy="2316629"/>
          </a:xfrm>
          <a:prstGeom prst="rect">
            <a:avLst/>
          </a:prstGeom>
        </p:spPr>
      </p:pic>
      <p:pic>
        <p:nvPicPr>
          <p:cNvPr id="70" name="Object 69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8052060" y="7712622"/>
            <a:ext cx="2580675" cy="700818"/>
          </a:xfrm>
          <a:prstGeom prst="rect">
            <a:avLst/>
          </a:prstGeom>
        </p:spPr>
      </p:pic>
      <p:pic>
        <p:nvPicPr>
          <p:cNvPr id="71" name="Object 70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6624873" y="8436964"/>
            <a:ext cx="4985856" cy="700818"/>
          </a:xfrm>
          <a:prstGeom prst="rect">
            <a:avLst/>
          </a:prstGeom>
        </p:spPr>
      </p:pic>
      <p:grpSp>
        <p:nvGrpSpPr>
          <p:cNvPr id="1023" name="그룹 1023"/>
          <p:cNvGrpSpPr/>
          <p:nvPr/>
        </p:nvGrpSpPr>
        <p:grpSpPr>
          <a:xfrm>
            <a:off x="15367341" y="8241907"/>
            <a:ext cx="1119193" cy="537412"/>
            <a:chOff x="15367341" y="8241907"/>
            <a:chExt cx="1119193" cy="537412"/>
          </a:xfrm>
        </p:grpSpPr>
        <p:pic>
          <p:nvPicPr>
            <p:cNvPr id="73" name="Object 72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5367341" y="8241907"/>
              <a:ext cx="1119193" cy="53741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3E80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57803" y="2765151"/>
            <a:ext cx="15773692" cy="6672944"/>
            <a:chOff x="1457803" y="2765151"/>
            <a:chExt cx="15773692" cy="667294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7803" y="2765151"/>
              <a:ext cx="15773692" cy="667294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76851" y="1016887"/>
            <a:ext cx="15773692" cy="1325207"/>
            <a:chOff x="1476851" y="1016887"/>
            <a:chExt cx="15773692" cy="132520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6851" y="1016887"/>
              <a:ext cx="15773692" cy="1325207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33336" y="971450"/>
            <a:ext cx="12651505" cy="1247591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36124" y="478903"/>
            <a:ext cx="2473017" cy="53957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-4923058" y="5151193"/>
            <a:ext cx="10240000" cy="493805"/>
            <a:chOff x="-4923058" y="5151193"/>
            <a:chExt cx="10240000" cy="49380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5400000">
              <a:off x="-4923058" y="5151193"/>
              <a:ext cx="10240000" cy="49380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312408" y="3339718"/>
            <a:ext cx="2777143" cy="5523810"/>
            <a:chOff x="8312408" y="3339718"/>
            <a:chExt cx="2777143" cy="552381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105105" y="759081"/>
              <a:ext cx="5554286" cy="11047619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312408" y="3339718"/>
              <a:ext cx="2777143" cy="552381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468110" y="4234059"/>
            <a:ext cx="1865006" cy="3735128"/>
            <a:chOff x="3468110" y="4234059"/>
            <a:chExt cx="1865006" cy="373512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657339" y="2488226"/>
              <a:ext cx="3730012" cy="7470257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468110" y="4234059"/>
              <a:ext cx="1865006" cy="373512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692096" y="5164717"/>
            <a:ext cx="2519933" cy="1702614"/>
            <a:chOff x="5692096" y="5164717"/>
            <a:chExt cx="2519933" cy="1702614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60000">
              <a:off x="5692096" y="5164717"/>
              <a:ext cx="2519933" cy="170261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390935" y="4402441"/>
            <a:ext cx="912731" cy="1241643"/>
            <a:chOff x="6390935" y="4402441"/>
            <a:chExt cx="912731" cy="1241643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390935" y="4402441"/>
              <a:ext cx="912731" cy="1241643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8270506" y="8894296"/>
            <a:ext cx="2164529" cy="503482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4400613" y="6528683"/>
            <a:ext cx="396710" cy="360508"/>
            <a:chOff x="4400613" y="6528683"/>
            <a:chExt cx="396710" cy="360508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400613" y="6528683"/>
              <a:ext cx="396710" cy="360508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1443886" y="4989438"/>
            <a:ext cx="4041894" cy="1767589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4690505" y="6338400"/>
            <a:ext cx="3463770" cy="414142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3E80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57803" y="2765151"/>
            <a:ext cx="15773692" cy="6672944"/>
            <a:chOff x="1457803" y="2765151"/>
            <a:chExt cx="15773692" cy="667294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7803" y="2765151"/>
              <a:ext cx="15773692" cy="667294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76851" y="1016887"/>
            <a:ext cx="15773692" cy="1325207"/>
            <a:chOff x="1476851" y="1016887"/>
            <a:chExt cx="15773692" cy="132520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6851" y="1016887"/>
              <a:ext cx="15773692" cy="1325207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33336" y="1028593"/>
            <a:ext cx="7891590" cy="1247590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36124" y="478903"/>
            <a:ext cx="2473017" cy="53957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-4923058" y="5151193"/>
            <a:ext cx="10240000" cy="493805"/>
            <a:chOff x="-4923058" y="5151193"/>
            <a:chExt cx="10240000" cy="49380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5400000">
              <a:off x="-4923058" y="5151193"/>
              <a:ext cx="10240000" cy="49380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889230" y="4032501"/>
            <a:ext cx="2080538" cy="4138244"/>
            <a:chOff x="1889230" y="4032501"/>
            <a:chExt cx="2080538" cy="413824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84761" y="2099179"/>
              <a:ext cx="4161075" cy="8276487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889230" y="4032501"/>
              <a:ext cx="2080538" cy="413824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727533" y="3320671"/>
            <a:ext cx="2777143" cy="5561905"/>
            <a:chOff x="4727533" y="3320671"/>
            <a:chExt cx="2777143" cy="556190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520229" y="720986"/>
              <a:ext cx="5554286" cy="11123810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727533" y="3320671"/>
              <a:ext cx="2777143" cy="556190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072321" y="4148351"/>
            <a:ext cx="1950596" cy="3906544"/>
            <a:chOff x="8072321" y="4148351"/>
            <a:chExt cx="1950596" cy="3906544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224341" y="2322397"/>
              <a:ext cx="3901193" cy="7813089"/>
            </a:xfrm>
            <a:prstGeom prst="rect">
              <a:avLst/>
            </a:prstGeom>
          </p:spPr>
        </p:pic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072321" y="4148351"/>
              <a:ext cx="1950596" cy="390654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181850" y="4148351"/>
            <a:ext cx="1950596" cy="3906544"/>
            <a:chOff x="10181850" y="4148351"/>
            <a:chExt cx="1950596" cy="3906544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333870" y="2322397"/>
              <a:ext cx="3901193" cy="7813089"/>
            </a:xfrm>
            <a:prstGeom prst="rect">
              <a:avLst/>
            </a:prstGeom>
          </p:spPr>
        </p:pic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181850" y="4148351"/>
              <a:ext cx="1950596" cy="390654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2324828" y="4148351"/>
            <a:ext cx="1942984" cy="3891298"/>
            <a:chOff x="12324828" y="4148351"/>
            <a:chExt cx="1942984" cy="3891298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480157" y="2329523"/>
              <a:ext cx="3885967" cy="7782596"/>
            </a:xfrm>
            <a:prstGeom prst="rect">
              <a:avLst/>
            </a:prstGeom>
          </p:spPr>
        </p:pic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2324828" y="4148351"/>
              <a:ext cx="1942984" cy="389129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4472781" y="4148351"/>
            <a:ext cx="1950596" cy="3906544"/>
            <a:chOff x="14472781" y="4148351"/>
            <a:chExt cx="1950596" cy="3906544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624801" y="2322397"/>
              <a:ext cx="3901193" cy="7813089"/>
            </a:xfrm>
            <a:prstGeom prst="rect">
              <a:avLst/>
            </a:prstGeom>
          </p:spPr>
        </p:pic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4472781" y="4148351"/>
              <a:ext cx="1950596" cy="3906544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4657392" y="8916858"/>
            <a:ext cx="2347967" cy="503482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8039941" y="8106467"/>
            <a:ext cx="1750035" cy="395549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0149429" y="8138363"/>
            <a:ext cx="1887835" cy="395549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2292477" y="8138363"/>
            <a:ext cx="1799149" cy="395549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4739525" y="8138363"/>
            <a:ext cx="1380816" cy="395549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4025867" y="5611660"/>
            <a:ext cx="927277" cy="979925"/>
            <a:chOff x="4025867" y="5611660"/>
            <a:chExt cx="927277" cy="979925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 rot="60000">
              <a:off x="4025867" y="5611660"/>
              <a:ext cx="927277" cy="979925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7608411" y="5609726"/>
            <a:ext cx="705606" cy="979925"/>
            <a:chOff x="7608411" y="5609726"/>
            <a:chExt cx="705606" cy="979925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 rot="60000">
              <a:off x="7608411" y="5609726"/>
              <a:ext cx="705606" cy="979925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9778296" y="5611660"/>
            <a:ext cx="527338" cy="979925"/>
            <a:chOff x="9778296" y="5611660"/>
            <a:chExt cx="527338" cy="979925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 rot="60000">
              <a:off x="9778296" y="5611660"/>
              <a:ext cx="527338" cy="979925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1880207" y="5611660"/>
            <a:ext cx="527338" cy="979925"/>
            <a:chOff x="11880207" y="5611660"/>
            <a:chExt cx="527338" cy="979925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 rot="60000">
              <a:off x="11880207" y="5611660"/>
              <a:ext cx="527338" cy="979925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4011785" y="5611660"/>
            <a:ext cx="527338" cy="979925"/>
            <a:chOff x="14011785" y="5611660"/>
            <a:chExt cx="527338" cy="979925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 rot="60000">
              <a:off x="14011785" y="5611660"/>
              <a:ext cx="527338" cy="979925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3573058" y="7810237"/>
            <a:ext cx="396710" cy="360508"/>
            <a:chOff x="3573058" y="7810237"/>
            <a:chExt cx="396710" cy="360508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3573058" y="7810237"/>
              <a:ext cx="396710" cy="360508"/>
            </a:xfrm>
            <a:prstGeom prst="rect">
              <a:avLst/>
            </a:prstGeom>
          </p:spPr>
        </p:pic>
      </p:grpSp>
      <p:pic>
        <p:nvPicPr>
          <p:cNvPr id="63" name="Object 62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7223228" y="3246525"/>
            <a:ext cx="3736275" cy="684827"/>
          </a:xfrm>
          <a:prstGeom prst="rect">
            <a:avLst/>
          </a:prstGeom>
        </p:spPr>
      </p:pic>
      <p:pic>
        <p:nvPicPr>
          <p:cNvPr id="64" name="Object 63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4738076" y="6470876"/>
            <a:ext cx="3088046" cy="684827"/>
          </a:xfrm>
          <a:prstGeom prst="rect">
            <a:avLst/>
          </a:prstGeom>
        </p:spPr>
      </p:pic>
      <p:pic>
        <p:nvPicPr>
          <p:cNvPr id="65" name="Object 64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11443886" y="4989438"/>
            <a:ext cx="4041894" cy="1767589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3E80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57803" y="2765151"/>
            <a:ext cx="15773692" cy="6672944"/>
            <a:chOff x="1457803" y="2765151"/>
            <a:chExt cx="15773692" cy="667294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7803" y="2765151"/>
              <a:ext cx="15773692" cy="667294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76851" y="1016887"/>
            <a:ext cx="15773692" cy="1325207"/>
            <a:chOff x="1476851" y="1016887"/>
            <a:chExt cx="15773692" cy="132520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6851" y="1016887"/>
              <a:ext cx="15773692" cy="1325207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33336" y="1028593"/>
            <a:ext cx="5873724" cy="1247591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36124" y="478903"/>
            <a:ext cx="2473017" cy="53957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-4923058" y="5151193"/>
            <a:ext cx="10240000" cy="493805"/>
            <a:chOff x="-4923058" y="5151193"/>
            <a:chExt cx="10240000" cy="49380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5400000">
              <a:off x="-4923058" y="5151193"/>
              <a:ext cx="10240000" cy="49380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278009" y="3320671"/>
            <a:ext cx="2777143" cy="5561905"/>
            <a:chOff x="7278009" y="3320671"/>
            <a:chExt cx="2777143" cy="556190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070705" y="720986"/>
              <a:ext cx="5554286" cy="11123810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278009" y="3320671"/>
              <a:ext cx="2777143" cy="556190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088414" y="4336497"/>
            <a:ext cx="1762708" cy="3530252"/>
            <a:chOff x="3088414" y="4336497"/>
            <a:chExt cx="1762708" cy="353025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322114" y="2686425"/>
              <a:ext cx="3525416" cy="7060504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088414" y="4336497"/>
              <a:ext cx="1762708" cy="3530252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207868" y="8923058"/>
            <a:ext cx="2390386" cy="503482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5006382" y="4950467"/>
            <a:ext cx="2519933" cy="1702614"/>
            <a:chOff x="5006382" y="4950467"/>
            <a:chExt cx="2519933" cy="1702614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60000">
              <a:off x="5006382" y="4950467"/>
              <a:ext cx="2519933" cy="170261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507135" y="4950467"/>
            <a:ext cx="2519933" cy="1702614"/>
            <a:chOff x="10507135" y="4950467"/>
            <a:chExt cx="2519933" cy="1702614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60000">
              <a:off x="10507135" y="4950467"/>
              <a:ext cx="2519933" cy="170261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2775066" y="5142857"/>
            <a:ext cx="1023128" cy="1391822"/>
            <a:chOff x="12775066" y="5142857"/>
            <a:chExt cx="1023128" cy="1391822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775066" y="5142857"/>
              <a:ext cx="1023128" cy="1391822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4156568" y="4336497"/>
            <a:ext cx="1762708" cy="3530252"/>
            <a:chOff x="14156568" y="4336497"/>
            <a:chExt cx="1762708" cy="3530252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390269" y="2686425"/>
              <a:ext cx="3525416" cy="7060504"/>
            </a:xfrm>
            <a:prstGeom prst="rect">
              <a:avLst/>
            </a:prstGeom>
          </p:spPr>
        </p:pic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4156568" y="4336497"/>
              <a:ext cx="1762708" cy="3530252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3969768" y="6674941"/>
            <a:ext cx="396710" cy="360508"/>
            <a:chOff x="3969768" y="6674941"/>
            <a:chExt cx="396710" cy="360508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969768" y="6674941"/>
              <a:ext cx="396710" cy="360508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9310820" y="6821366"/>
            <a:ext cx="3045694" cy="955523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3E80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57803" y="2765151"/>
            <a:ext cx="15773692" cy="6672944"/>
            <a:chOff x="1457803" y="2765151"/>
            <a:chExt cx="15773692" cy="667294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7803" y="2765151"/>
              <a:ext cx="15773692" cy="667294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76851" y="1016887"/>
            <a:ext cx="15773692" cy="1325207"/>
            <a:chOff x="1476851" y="1016887"/>
            <a:chExt cx="15773692" cy="132520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6851" y="1016887"/>
              <a:ext cx="15773692" cy="1325207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36124" y="478903"/>
            <a:ext cx="2473017" cy="53957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-4923058" y="5151193"/>
            <a:ext cx="10240000" cy="493805"/>
            <a:chOff x="-4923058" y="5151193"/>
            <a:chExt cx="10240000" cy="49380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5400000">
              <a:off x="-4923058" y="5151193"/>
              <a:ext cx="10240000" cy="49380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175927" y="4305321"/>
            <a:ext cx="1793841" cy="3592603"/>
            <a:chOff x="2175927" y="4305321"/>
            <a:chExt cx="1793841" cy="359260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96093" y="2626106"/>
              <a:ext cx="3587682" cy="7185206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175927" y="4305321"/>
              <a:ext cx="1793841" cy="359260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805158" y="4343417"/>
            <a:ext cx="1806212" cy="3592603"/>
            <a:chOff x="4805158" y="4343417"/>
            <a:chExt cx="1806212" cy="3592603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019946" y="2665009"/>
              <a:ext cx="3612424" cy="7185206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805158" y="4343417"/>
              <a:ext cx="1806212" cy="359260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025867" y="5611660"/>
            <a:ext cx="927277" cy="979925"/>
            <a:chOff x="4025867" y="5611660"/>
            <a:chExt cx="927277" cy="97992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60000">
              <a:off x="4025867" y="5611660"/>
              <a:ext cx="927277" cy="97992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2326598" y="7537417"/>
            <a:ext cx="396710" cy="360508"/>
            <a:chOff x="2326598" y="7537417"/>
            <a:chExt cx="396710" cy="360508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326598" y="7537417"/>
              <a:ext cx="396710" cy="36050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5708264" y="6766687"/>
            <a:ext cx="396710" cy="360508"/>
            <a:chOff x="5708264" y="6766687"/>
            <a:chExt cx="396710" cy="360508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708264" y="6766687"/>
              <a:ext cx="396710" cy="36050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7584179" y="4056981"/>
            <a:ext cx="2413000" cy="4816071"/>
            <a:chOff x="7584179" y="4056981"/>
            <a:chExt cx="2413000" cy="4816071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535179" y="1806445"/>
              <a:ext cx="4826001" cy="9632142"/>
            </a:xfrm>
            <a:prstGeom prst="rect">
              <a:avLst/>
            </a:prstGeom>
          </p:spPr>
        </p:pic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584179" y="4056981"/>
              <a:ext cx="2413000" cy="4816071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0832535" y="4066505"/>
            <a:ext cx="2388378" cy="4816071"/>
            <a:chOff x="10832535" y="4066505"/>
            <a:chExt cx="2388378" cy="4816071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794239" y="1814362"/>
              <a:ext cx="4776756" cy="9632142"/>
            </a:xfrm>
            <a:prstGeom prst="rect">
              <a:avLst/>
            </a:prstGeom>
          </p:spPr>
        </p:pic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832535" y="4066505"/>
              <a:ext cx="2388378" cy="4816071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3986900" y="3311147"/>
            <a:ext cx="2777143" cy="5580952"/>
            <a:chOff x="13986900" y="3311147"/>
            <a:chExt cx="2777143" cy="5580952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2779596" y="701939"/>
              <a:ext cx="5554286" cy="11161905"/>
            </a:xfrm>
            <a:prstGeom prst="rect">
              <a:avLst/>
            </a:prstGeom>
          </p:spPr>
        </p:pic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3986900" y="3311147"/>
              <a:ext cx="2777143" cy="5580952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6648422" y="5649756"/>
            <a:ext cx="927277" cy="979925"/>
            <a:chOff x="6648422" y="5649756"/>
            <a:chExt cx="927277" cy="979925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60000">
              <a:off x="6648422" y="5649756"/>
              <a:ext cx="927277" cy="979925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3233476" y="5611660"/>
            <a:ext cx="927277" cy="979925"/>
            <a:chOff x="13233476" y="5611660"/>
            <a:chExt cx="927277" cy="979925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60000">
              <a:off x="13233476" y="5611660"/>
              <a:ext cx="927277" cy="979925"/>
            </a:xfrm>
            <a:prstGeom prst="rect">
              <a:avLst/>
            </a:prstGeom>
          </p:spPr>
        </p:pic>
      </p:grpSp>
      <p:pic>
        <p:nvPicPr>
          <p:cNvPr id="50" name="Object 49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7390477" y="8923058"/>
            <a:ext cx="2119529" cy="503482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0529525" y="8907334"/>
            <a:ext cx="2181996" cy="503482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11633971" y="2888960"/>
            <a:ext cx="708539" cy="963868"/>
            <a:chOff x="11633971" y="2888960"/>
            <a:chExt cx="708539" cy="963868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1633971" y="2888960"/>
              <a:ext cx="708539" cy="963868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9761402" y="2999672"/>
            <a:ext cx="2142265" cy="1413539"/>
            <a:chOff x="9761402" y="2999672"/>
            <a:chExt cx="2142265" cy="1413539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 rot="-1140000">
              <a:off x="9761402" y="2999672"/>
              <a:ext cx="2142265" cy="1413539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2167918" y="3133055"/>
            <a:ext cx="2142265" cy="1413539"/>
            <a:chOff x="12167918" y="3133055"/>
            <a:chExt cx="2142265" cy="1413539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 rot="1500000">
              <a:off x="12167918" y="3133055"/>
              <a:ext cx="2142265" cy="1413539"/>
            </a:xfrm>
            <a:prstGeom prst="rect">
              <a:avLst/>
            </a:prstGeom>
          </p:spPr>
        </p:pic>
      </p:grpSp>
      <p:pic>
        <p:nvPicPr>
          <p:cNvPr id="61" name="Object 60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533336" y="1019069"/>
            <a:ext cx="11884915" cy="1247591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10614436" y="2882301"/>
            <a:ext cx="503813" cy="505213"/>
            <a:chOff x="10614436" y="2882301"/>
            <a:chExt cx="503813" cy="505213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0614436" y="2882301"/>
              <a:ext cx="503813" cy="505213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1092932" y="2647562"/>
            <a:ext cx="716231" cy="979925"/>
            <a:chOff x="11092932" y="2647562"/>
            <a:chExt cx="716231" cy="979925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 rot="420000">
              <a:off x="11092932" y="2647562"/>
              <a:ext cx="716231" cy="979925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9713783" y="3281783"/>
            <a:ext cx="2142265" cy="1413539"/>
            <a:chOff x="9713783" y="3281783"/>
            <a:chExt cx="2142265" cy="1413539"/>
          </a:xfrm>
        </p:grpSpPr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 rot="9600000">
              <a:off x="9713783" y="3281783"/>
              <a:ext cx="2142265" cy="1413539"/>
            </a:xfrm>
            <a:prstGeom prst="rect">
              <a:avLst/>
            </a:prstGeom>
          </p:spPr>
        </p:pic>
      </p:grpSp>
      <p:pic>
        <p:nvPicPr>
          <p:cNvPr id="71" name="Object 70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897004" y="3442434"/>
            <a:ext cx="3537856" cy="684827"/>
          </a:xfrm>
          <a:prstGeom prst="rect">
            <a:avLst/>
          </a:prstGeom>
        </p:spPr>
      </p:pic>
      <p:pic>
        <p:nvPicPr>
          <p:cNvPr id="72" name="Object 71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3532419" y="8258505"/>
            <a:ext cx="3895580" cy="684827"/>
          </a:xfrm>
          <a:prstGeom prst="rect">
            <a:avLst/>
          </a:prstGeom>
        </p:spPr>
      </p:pic>
      <p:pic>
        <p:nvPicPr>
          <p:cNvPr id="73" name="Object 72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7821337" y="5109029"/>
            <a:ext cx="3323694" cy="684827"/>
          </a:xfrm>
          <a:prstGeom prst="rect">
            <a:avLst/>
          </a:prstGeom>
        </p:spPr>
      </p:pic>
      <p:grpSp>
        <p:nvGrpSpPr>
          <p:cNvPr id="1021" name="그룹 1021"/>
          <p:cNvGrpSpPr/>
          <p:nvPr/>
        </p:nvGrpSpPr>
        <p:grpSpPr>
          <a:xfrm>
            <a:off x="9142857" y="6101623"/>
            <a:ext cx="2142265" cy="1413539"/>
            <a:chOff x="9142857" y="6101623"/>
            <a:chExt cx="2142265" cy="1413539"/>
          </a:xfrm>
        </p:grpSpPr>
        <p:pic>
          <p:nvPicPr>
            <p:cNvPr id="75" name="Object 74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 rot="10800000">
              <a:off x="9142857" y="6101623"/>
              <a:ext cx="2142265" cy="1413539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9344649" y="5603643"/>
            <a:ext cx="2142265" cy="1673124"/>
            <a:chOff x="9344649" y="5603643"/>
            <a:chExt cx="2142265" cy="1673124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9344649" y="5603643"/>
              <a:ext cx="2142265" cy="1673124"/>
            </a:xfrm>
            <a:prstGeom prst="rect">
              <a:avLst/>
            </a:prstGeom>
          </p:spPr>
        </p:pic>
      </p:grpSp>
      <p:pic>
        <p:nvPicPr>
          <p:cNvPr id="80" name="Object 79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11811057" y="7039570"/>
            <a:ext cx="3858704" cy="955523"/>
          </a:xfrm>
          <a:prstGeom prst="rect">
            <a:avLst/>
          </a:prstGeom>
        </p:spPr>
      </p:pic>
      <p:pic>
        <p:nvPicPr>
          <p:cNvPr id="81" name="Object 80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7735619" y="7541686"/>
            <a:ext cx="4243361" cy="1496904"/>
          </a:xfrm>
          <a:prstGeom prst="rect">
            <a:avLst/>
          </a:prstGeom>
        </p:spPr>
      </p:pic>
      <p:grpSp>
        <p:nvGrpSpPr>
          <p:cNvPr id="1023" name="그룹 1023"/>
          <p:cNvGrpSpPr/>
          <p:nvPr/>
        </p:nvGrpSpPr>
        <p:grpSpPr>
          <a:xfrm>
            <a:off x="6857854" y="3257964"/>
            <a:ext cx="1286126" cy="1559938"/>
            <a:chOff x="6857854" y="3257964"/>
            <a:chExt cx="1286126" cy="1559938"/>
          </a:xfrm>
        </p:grpSpPr>
        <p:pic>
          <p:nvPicPr>
            <p:cNvPr id="83" name="Object 82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 rot="300000">
              <a:off x="6857854" y="3257964"/>
              <a:ext cx="1286126" cy="1559938"/>
            </a:xfrm>
            <a:prstGeom prst="rect">
              <a:avLst/>
            </a:prstGeom>
          </p:spPr>
        </p:pic>
      </p:grpSp>
      <p:pic>
        <p:nvPicPr>
          <p:cNvPr id="85" name="Object 84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 rot="240000">
            <a:off x="7004493" y="4365587"/>
            <a:ext cx="922812" cy="295136"/>
          </a:xfrm>
          <a:prstGeom prst="rect">
            <a:avLst/>
          </a:prstGeom>
        </p:spPr>
      </p:pic>
      <p:grpSp>
        <p:nvGrpSpPr>
          <p:cNvPr id="1024" name="그룹 1024"/>
          <p:cNvGrpSpPr/>
          <p:nvPr/>
        </p:nvGrpSpPr>
        <p:grpSpPr>
          <a:xfrm>
            <a:off x="7087554" y="3524043"/>
            <a:ext cx="762723" cy="781278"/>
            <a:chOff x="7087554" y="3524043"/>
            <a:chExt cx="762723" cy="781278"/>
          </a:xfrm>
        </p:grpSpPr>
        <p:pic>
          <p:nvPicPr>
            <p:cNvPr id="87" name="Object 86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7087554" y="3524043"/>
              <a:ext cx="762723" cy="78127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3E80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57803" y="2765151"/>
            <a:ext cx="15773692" cy="6672944"/>
            <a:chOff x="1457803" y="2765151"/>
            <a:chExt cx="15773692" cy="667294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7803" y="2765151"/>
              <a:ext cx="15773692" cy="667294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76851" y="1016887"/>
            <a:ext cx="15773692" cy="1325207"/>
            <a:chOff x="1476851" y="1016887"/>
            <a:chExt cx="15773692" cy="132520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6851" y="1016887"/>
              <a:ext cx="15773692" cy="1325207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36124" y="478903"/>
            <a:ext cx="2473017" cy="53957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-4923058" y="5151193"/>
            <a:ext cx="10240000" cy="493805"/>
            <a:chOff x="-4923058" y="5151193"/>
            <a:chExt cx="10240000" cy="49380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5400000">
              <a:off x="-4923058" y="5151193"/>
              <a:ext cx="10240000" cy="493805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05424" y="1035937"/>
            <a:ext cx="6879496" cy="124759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189974" y="3894378"/>
            <a:ext cx="2196698" cy="4414490"/>
            <a:chOff x="2189974" y="3894378"/>
            <a:chExt cx="2196698" cy="441449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35007" y="1830515"/>
              <a:ext cx="4393397" cy="8828980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189974" y="3894378"/>
              <a:ext cx="2196698" cy="441449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637406" y="3319731"/>
            <a:ext cx="2776634" cy="5560412"/>
            <a:chOff x="13637406" y="3319731"/>
            <a:chExt cx="2776634" cy="556041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430323" y="720760"/>
              <a:ext cx="5553269" cy="11120825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637406" y="3319731"/>
              <a:ext cx="2776634" cy="556041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424747" y="3334952"/>
            <a:ext cx="2742647" cy="5529970"/>
            <a:chOff x="10424747" y="3334952"/>
            <a:chExt cx="2742647" cy="5529970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232440" y="748984"/>
              <a:ext cx="5485295" cy="11059939"/>
            </a:xfrm>
            <a:prstGeom prst="rect">
              <a:avLst/>
            </a:prstGeom>
          </p:spPr>
        </p:pic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424747" y="3334952"/>
              <a:ext cx="2742647" cy="552997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210097" y="3350174"/>
            <a:ext cx="2742647" cy="5529970"/>
            <a:chOff x="7210097" y="3350174"/>
            <a:chExt cx="2742647" cy="5529970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017790" y="764205"/>
              <a:ext cx="5485295" cy="11059939"/>
            </a:xfrm>
            <a:prstGeom prst="rect">
              <a:avLst/>
            </a:prstGeom>
          </p:spPr>
        </p:pic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210097" y="3350174"/>
              <a:ext cx="2742647" cy="552997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657456" y="5881567"/>
            <a:ext cx="863776" cy="438618"/>
            <a:chOff x="9657456" y="5881567"/>
            <a:chExt cx="863776" cy="438618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60000">
              <a:off x="9657456" y="5881567"/>
              <a:ext cx="863776" cy="43861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2837884" y="5881567"/>
            <a:ext cx="863776" cy="438618"/>
            <a:chOff x="12837884" y="5881567"/>
            <a:chExt cx="863776" cy="438618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60000">
              <a:off x="12837884" y="5881567"/>
              <a:ext cx="863776" cy="438618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4710477" y="6350848"/>
            <a:ext cx="2519933" cy="1702614"/>
            <a:chOff x="4710477" y="6350848"/>
            <a:chExt cx="2519933" cy="1702614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60000">
              <a:off x="4710477" y="6350848"/>
              <a:ext cx="2519933" cy="170261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5409316" y="5588571"/>
            <a:ext cx="912731" cy="1241643"/>
            <a:chOff x="5409316" y="5588571"/>
            <a:chExt cx="912731" cy="1241643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409316" y="5588571"/>
              <a:ext cx="912731" cy="1241643"/>
            </a:xfrm>
            <a:prstGeom prst="rect">
              <a:avLst/>
            </a:prstGeom>
          </p:spPr>
        </p:pic>
      </p:grpSp>
      <p:pic>
        <p:nvPicPr>
          <p:cNvPr id="44" name="Object 4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0363796" y="8933478"/>
            <a:ext cx="2159310" cy="503482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5279241" y="3667842"/>
            <a:ext cx="1210977" cy="1214341"/>
            <a:chOff x="5279241" y="3667842"/>
            <a:chExt cx="1210977" cy="1214341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279241" y="3667842"/>
              <a:ext cx="1210977" cy="1214341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5519253" y="4786732"/>
            <a:ext cx="716231" cy="979925"/>
            <a:chOff x="5519253" y="4786732"/>
            <a:chExt cx="716231" cy="979925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5640000">
              <a:off x="5519253" y="4786732"/>
              <a:ext cx="716231" cy="979925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2402788" y="7948360"/>
            <a:ext cx="396710" cy="360508"/>
            <a:chOff x="2402788" y="7948360"/>
            <a:chExt cx="396710" cy="360508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402788" y="7948360"/>
              <a:ext cx="396710" cy="360508"/>
            </a:xfrm>
            <a:prstGeom prst="rect">
              <a:avLst/>
            </a:prstGeom>
          </p:spPr>
        </p:pic>
      </p:grpSp>
      <p:pic>
        <p:nvPicPr>
          <p:cNvPr id="54" name="Object 53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3727934" y="2893227"/>
            <a:ext cx="3273342" cy="684827"/>
          </a:xfrm>
          <a:prstGeom prst="rect">
            <a:avLst/>
          </a:prstGeom>
        </p:spPr>
      </p:pic>
      <p:pic>
        <p:nvPicPr>
          <p:cNvPr id="55" name="Object 54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6405578" y="2602868"/>
            <a:ext cx="3047837" cy="684827"/>
          </a:xfrm>
          <a:prstGeom prst="rect">
            <a:avLst/>
          </a:prstGeom>
        </p:spPr>
      </p:pic>
      <p:pic>
        <p:nvPicPr>
          <p:cNvPr id="56" name="Object 55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9620267" y="2826561"/>
            <a:ext cx="3247113" cy="414142"/>
          </a:xfrm>
          <a:prstGeom prst="rect">
            <a:avLst/>
          </a:prstGeom>
        </p:spPr>
      </p:pic>
      <p:pic>
        <p:nvPicPr>
          <p:cNvPr id="57" name="Object 56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2913600" y="2617038"/>
            <a:ext cx="3157027" cy="684827"/>
          </a:xfrm>
          <a:prstGeom prst="rect">
            <a:avLst/>
          </a:prstGeom>
        </p:spPr>
      </p:pic>
      <p:pic>
        <p:nvPicPr>
          <p:cNvPr id="58" name="Object 57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4638172" y="6643257"/>
            <a:ext cx="3210094" cy="1496904"/>
          </a:xfrm>
          <a:prstGeom prst="rect">
            <a:avLst/>
          </a:prstGeom>
        </p:spPr>
      </p:pic>
      <p:pic>
        <p:nvPicPr>
          <p:cNvPr id="59" name="Object 58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3626343" y="7694324"/>
            <a:ext cx="3119951" cy="684837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3E80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57803" y="2765151"/>
            <a:ext cx="15773692" cy="6672944"/>
            <a:chOff x="1457803" y="2765151"/>
            <a:chExt cx="15773692" cy="667294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7803" y="2765151"/>
              <a:ext cx="15773692" cy="667294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76851" y="1016887"/>
            <a:ext cx="15773692" cy="1325207"/>
            <a:chOff x="1476851" y="1016887"/>
            <a:chExt cx="15773692" cy="132520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6851" y="1016887"/>
              <a:ext cx="15773692" cy="1325207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33336" y="1038117"/>
            <a:ext cx="4960743" cy="1247591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36124" y="478903"/>
            <a:ext cx="2473017" cy="53957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-4923058" y="5151193"/>
            <a:ext cx="10240000" cy="493805"/>
            <a:chOff x="-4923058" y="5151193"/>
            <a:chExt cx="10240000" cy="49380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5400000">
              <a:off x="-4923058" y="5151193"/>
              <a:ext cx="10240000" cy="49380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723308" y="4180080"/>
            <a:ext cx="1941840" cy="3915310"/>
            <a:chOff x="2723308" y="4180080"/>
            <a:chExt cx="1941840" cy="391531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879134" y="2349172"/>
              <a:ext cx="3883679" cy="7830620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723308" y="4180080"/>
              <a:ext cx="1941840" cy="391531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721905" y="3320671"/>
            <a:ext cx="2777143" cy="5561905"/>
            <a:chOff x="10721905" y="3320671"/>
            <a:chExt cx="2777143" cy="556190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514601" y="720986"/>
              <a:ext cx="5554286" cy="11123810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721905" y="3320671"/>
              <a:ext cx="2777143" cy="556190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505042" y="5866323"/>
            <a:ext cx="1299602" cy="438618"/>
            <a:chOff x="9505042" y="5866323"/>
            <a:chExt cx="1299602" cy="438618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60000">
              <a:off x="9505042" y="5866323"/>
              <a:ext cx="1299602" cy="43861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3434321" y="5164717"/>
            <a:ext cx="2519933" cy="1702614"/>
            <a:chOff x="13434321" y="5164717"/>
            <a:chExt cx="2519933" cy="1702614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60000">
              <a:off x="13434321" y="5164717"/>
              <a:ext cx="2519933" cy="170261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5512554" y="5234194"/>
            <a:ext cx="912731" cy="1241643"/>
            <a:chOff x="15512554" y="5234194"/>
            <a:chExt cx="912731" cy="1241643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5512554" y="5234194"/>
              <a:ext cx="912731" cy="124164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3165609" y="4915182"/>
            <a:ext cx="2519933" cy="1702614"/>
            <a:chOff x="13165609" y="4915182"/>
            <a:chExt cx="2519933" cy="1702614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10800000">
              <a:off x="13165609" y="4915182"/>
              <a:ext cx="2519933" cy="170261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4729525" y="5003709"/>
            <a:ext cx="2519933" cy="1702614"/>
            <a:chOff x="4729525" y="5003709"/>
            <a:chExt cx="2519933" cy="1702614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60000">
              <a:off x="4729525" y="5003709"/>
              <a:ext cx="2519933" cy="1702614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159915" y="8926382"/>
            <a:ext cx="2361710" cy="503482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3771413" y="7734883"/>
            <a:ext cx="396710" cy="360508"/>
            <a:chOff x="3771413" y="7734883"/>
            <a:chExt cx="396710" cy="360508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771413" y="7734883"/>
              <a:ext cx="396710" cy="360508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7143009" y="3358037"/>
            <a:ext cx="2727741" cy="5524538"/>
            <a:chOff x="7143009" y="3358037"/>
            <a:chExt cx="2727741" cy="5524538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957182" y="773812"/>
              <a:ext cx="5455481" cy="11049076"/>
            </a:xfrm>
            <a:prstGeom prst="rect">
              <a:avLst/>
            </a:prstGeom>
          </p:spPr>
        </p:pic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143009" y="3358037"/>
              <a:ext cx="2727741" cy="5524538"/>
            </a:xfrm>
            <a:prstGeom prst="rect">
              <a:avLst/>
            </a:prstGeom>
          </p:spPr>
        </p:pic>
      </p:grpSp>
      <p:pic>
        <p:nvPicPr>
          <p:cNvPr id="47" name="Object 4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4631319" y="6931134"/>
            <a:ext cx="3943227" cy="1226208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6201014" y="4165300"/>
            <a:ext cx="1478589" cy="414142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3131791" y="6854943"/>
            <a:ext cx="3528208" cy="1496904"/>
          </a:xfrm>
          <a:prstGeom prst="rect">
            <a:avLst/>
          </a:prstGeom>
        </p:spPr>
      </p:pic>
      <p:pic>
        <p:nvPicPr>
          <p:cNvPr id="50" name="Object 49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3131781" y="3733989"/>
            <a:ext cx="3776904" cy="955523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3E80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57803" y="2765151"/>
            <a:ext cx="15773692" cy="6672944"/>
            <a:chOff x="1457803" y="2765151"/>
            <a:chExt cx="15773692" cy="667294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7803" y="2765151"/>
              <a:ext cx="15773692" cy="667294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76851" y="1016887"/>
            <a:ext cx="15773692" cy="1325207"/>
            <a:chOff x="1476851" y="1016887"/>
            <a:chExt cx="15773692" cy="132520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6851" y="1016887"/>
              <a:ext cx="15773692" cy="1325207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33336" y="1028593"/>
            <a:ext cx="6917743" cy="1247591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36124" y="478903"/>
            <a:ext cx="2473017" cy="53957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-4923058" y="5151193"/>
            <a:ext cx="10240000" cy="493805"/>
            <a:chOff x="-4923058" y="5151193"/>
            <a:chExt cx="10240000" cy="49380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5400000">
              <a:off x="-4923058" y="5151193"/>
              <a:ext cx="10240000" cy="49380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881906" y="5003709"/>
            <a:ext cx="2519933" cy="1702614"/>
            <a:chOff x="4881906" y="5003709"/>
            <a:chExt cx="2519933" cy="170261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60000">
              <a:off x="4881906" y="5003709"/>
              <a:ext cx="2519933" cy="170261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449524" y="3301623"/>
            <a:ext cx="2777143" cy="5600000"/>
            <a:chOff x="7449524" y="3301623"/>
            <a:chExt cx="2777143" cy="5600000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242220" y="682891"/>
              <a:ext cx="5554286" cy="11200000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449524" y="3301623"/>
              <a:ext cx="2777143" cy="5600000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407620" y="8935906"/>
            <a:ext cx="2483139" cy="513005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2723308" y="4180080"/>
            <a:ext cx="1941840" cy="3915310"/>
            <a:chOff x="2723308" y="4180080"/>
            <a:chExt cx="1941840" cy="3915310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879134" y="2349172"/>
              <a:ext cx="3883679" cy="7830620"/>
            </a:xfrm>
            <a:prstGeom prst="rect">
              <a:avLst/>
            </a:prstGeom>
          </p:spPr>
        </p:pic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723308" y="4180080"/>
              <a:ext cx="1941840" cy="391531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4268438" y="7734883"/>
            <a:ext cx="396710" cy="360508"/>
            <a:chOff x="4268438" y="7734883"/>
            <a:chExt cx="396710" cy="360508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268438" y="7734883"/>
              <a:ext cx="396710" cy="36050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5590269" y="4156453"/>
            <a:ext cx="912731" cy="1241643"/>
            <a:chOff x="5590269" y="4156453"/>
            <a:chExt cx="912731" cy="1241643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590269" y="4156453"/>
              <a:ext cx="912731" cy="1241643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9310820" y="7120335"/>
            <a:ext cx="3709313" cy="691599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3872448" y="6302819"/>
            <a:ext cx="3900266" cy="684827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4F1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57803" y="2765151"/>
            <a:ext cx="15773692" cy="6653897"/>
            <a:chOff x="1457803" y="2765151"/>
            <a:chExt cx="15773692" cy="665389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7803" y="2765151"/>
              <a:ext cx="15773692" cy="665389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76851" y="1016887"/>
            <a:ext cx="15773692" cy="1325207"/>
            <a:chOff x="1476851" y="1016887"/>
            <a:chExt cx="15773692" cy="132520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6851" y="1016887"/>
              <a:ext cx="15773692" cy="1325207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33336" y="971450"/>
            <a:ext cx="3988324" cy="137140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482336" y="5577744"/>
            <a:ext cx="15739634" cy="3823315"/>
            <a:chOff x="1482336" y="5577744"/>
            <a:chExt cx="15739634" cy="382331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82336" y="5577744"/>
              <a:ext cx="15739634" cy="382331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6050081" y="6804855"/>
            <a:ext cx="1422613" cy="1350044"/>
            <a:chOff x="16050081" y="6804855"/>
            <a:chExt cx="1422613" cy="135004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050081" y="6804855"/>
              <a:ext cx="1422613" cy="135004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10980" y="7636309"/>
            <a:ext cx="1363055" cy="1293525"/>
            <a:chOff x="1110980" y="7636309"/>
            <a:chExt cx="1363055" cy="129352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10980" y="7636309"/>
              <a:ext cx="1363055" cy="1293525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36124" y="478903"/>
            <a:ext cx="2473017" cy="539578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-4923058" y="5151193"/>
            <a:ext cx="10240000" cy="493805"/>
            <a:chOff x="-4923058" y="5151193"/>
            <a:chExt cx="10240000" cy="493805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5400000">
              <a:off x="-4923058" y="5151193"/>
              <a:ext cx="10240000" cy="49380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3E80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681797" y="7599218"/>
            <a:ext cx="19309447" cy="7396114"/>
            <a:chOff x="-681797" y="7599218"/>
            <a:chExt cx="19309447" cy="73961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681797" y="7599218"/>
              <a:ext cx="19309447" cy="73961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76851" y="2765151"/>
            <a:ext cx="15773692" cy="6901169"/>
            <a:chOff x="1476851" y="2765151"/>
            <a:chExt cx="15773692" cy="690116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6851" y="2765151"/>
              <a:ext cx="15773692" cy="690116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76851" y="1016887"/>
            <a:ext cx="15773692" cy="1325207"/>
            <a:chOff x="1476851" y="1016887"/>
            <a:chExt cx="15773692" cy="132520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76851" y="1016887"/>
              <a:ext cx="15773692" cy="1325207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52383" y="971450"/>
            <a:ext cx="3034105" cy="135235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4989621" y="1530234"/>
            <a:ext cx="1681967" cy="1786465"/>
            <a:chOff x="14989621" y="1530234"/>
            <a:chExt cx="1681967" cy="178646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0800000">
              <a:off x="14989621" y="1530234"/>
              <a:ext cx="1681967" cy="1786465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36124" y="478903"/>
            <a:ext cx="2473017" cy="539578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-4923058" y="5151193"/>
            <a:ext cx="10240000" cy="493805"/>
            <a:chOff x="-4923058" y="5151193"/>
            <a:chExt cx="10240000" cy="49380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5400000">
              <a:off x="-4923058" y="5151193"/>
              <a:ext cx="10240000" cy="49380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884319" y="3127056"/>
            <a:ext cx="10126981" cy="5691493"/>
            <a:chOff x="1884319" y="3127056"/>
            <a:chExt cx="10126981" cy="5691493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884319" y="3127056"/>
              <a:ext cx="10126981" cy="5691493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4104656" y="4803174"/>
            <a:ext cx="1860848" cy="1046962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638601" y="8906173"/>
            <a:ext cx="4991966" cy="657337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0296201" y="4191809"/>
            <a:ext cx="3571429" cy="150000"/>
            <a:chOff x="10296201" y="4191809"/>
            <a:chExt cx="3571429" cy="150000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296201" y="4191809"/>
              <a:ext cx="3571429" cy="15000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0072391" y="6389575"/>
            <a:ext cx="3809524" cy="150000"/>
            <a:chOff x="10072391" y="6389575"/>
            <a:chExt cx="3809524" cy="150000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072391" y="6389575"/>
              <a:ext cx="3809524" cy="15000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0348582" y="5243937"/>
            <a:ext cx="3523810" cy="150000"/>
            <a:chOff x="10348582" y="5243937"/>
            <a:chExt cx="3523810" cy="150000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348582" y="5243937"/>
              <a:ext cx="3523810" cy="150000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0630348" y="7386234"/>
            <a:ext cx="3238095" cy="150000"/>
            <a:chOff x="10630348" y="7386234"/>
            <a:chExt cx="3238095" cy="150000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630348" y="7386234"/>
              <a:ext cx="3238095" cy="150000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4104656" y="3728831"/>
            <a:ext cx="1660229" cy="1048648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4104656" y="5925183"/>
            <a:ext cx="1660229" cy="1046962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4104656" y="6963488"/>
            <a:ext cx="1860848" cy="1046962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3E80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681797" y="7599218"/>
            <a:ext cx="19309447" cy="7396114"/>
            <a:chOff x="-681797" y="7599218"/>
            <a:chExt cx="19309447" cy="73961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681797" y="7599218"/>
              <a:ext cx="19309447" cy="73961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76851" y="2765151"/>
            <a:ext cx="15773692" cy="6901169"/>
            <a:chOff x="1476851" y="2765151"/>
            <a:chExt cx="15773692" cy="690116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6851" y="2765151"/>
              <a:ext cx="15773692" cy="690116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76851" y="1016887"/>
            <a:ext cx="15773692" cy="1325207"/>
            <a:chOff x="1476851" y="1016887"/>
            <a:chExt cx="15773692" cy="132520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76851" y="1016887"/>
              <a:ext cx="15773692" cy="1325207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52383" y="971450"/>
            <a:ext cx="3034105" cy="1352352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965306" y="3372230"/>
            <a:ext cx="7458670" cy="75652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4989621" y="1530234"/>
            <a:ext cx="1681967" cy="1786465"/>
            <a:chOff x="14989621" y="1530234"/>
            <a:chExt cx="1681967" cy="178646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0800000">
              <a:off x="14989621" y="1530234"/>
              <a:ext cx="1681967" cy="178646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377067" y="4342791"/>
            <a:ext cx="14248416" cy="21429"/>
            <a:chOff x="2377067" y="4342791"/>
            <a:chExt cx="14248416" cy="2142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377067" y="4342791"/>
              <a:ext cx="14248416" cy="2142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377067" y="5805177"/>
            <a:ext cx="14248416" cy="21429"/>
            <a:chOff x="2377067" y="5805177"/>
            <a:chExt cx="14248416" cy="2142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377067" y="5805177"/>
              <a:ext cx="14248416" cy="2142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2377067" y="7267563"/>
            <a:ext cx="14248416" cy="21429"/>
            <a:chOff x="2377067" y="7267563"/>
            <a:chExt cx="14248416" cy="21429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377067" y="7267563"/>
              <a:ext cx="14248416" cy="2142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315679" y="8729949"/>
            <a:ext cx="14248416" cy="21429"/>
            <a:chOff x="2315679" y="8729949"/>
            <a:chExt cx="14248416" cy="21429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315679" y="8729949"/>
              <a:ext cx="14248416" cy="21429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36124" y="478903"/>
            <a:ext cx="2473017" cy="539578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957135" y="4750011"/>
            <a:ext cx="7246994" cy="756527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957135" y="6203925"/>
            <a:ext cx="7449137" cy="756527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957135" y="7686840"/>
            <a:ext cx="5567508" cy="756527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3238199" y="3512386"/>
            <a:ext cx="552563" cy="527537"/>
            <a:chOff x="13238199" y="3512386"/>
            <a:chExt cx="552563" cy="527537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3238199" y="3512386"/>
              <a:ext cx="552563" cy="527537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3938675" y="3512386"/>
            <a:ext cx="552563" cy="527537"/>
            <a:chOff x="13938675" y="3512386"/>
            <a:chExt cx="552563" cy="527537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3938675" y="3512386"/>
              <a:ext cx="552563" cy="527537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4639151" y="3512386"/>
            <a:ext cx="552563" cy="527537"/>
            <a:chOff x="14639151" y="3512386"/>
            <a:chExt cx="552563" cy="527537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4639151" y="3512386"/>
              <a:ext cx="552563" cy="527537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5339628" y="3512386"/>
            <a:ext cx="552563" cy="527537"/>
            <a:chOff x="15339628" y="3512386"/>
            <a:chExt cx="552563" cy="527537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5339628" y="3512386"/>
              <a:ext cx="552563" cy="527537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6040104" y="3512386"/>
            <a:ext cx="552563" cy="527537"/>
            <a:chOff x="16040104" y="3512386"/>
            <a:chExt cx="552563" cy="527537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6040104" y="3512386"/>
              <a:ext cx="552563" cy="527537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3239469" y="4943870"/>
            <a:ext cx="552563" cy="527537"/>
            <a:chOff x="13239469" y="4943870"/>
            <a:chExt cx="552563" cy="527537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3239469" y="4943870"/>
              <a:ext cx="552563" cy="527537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3939945" y="4943870"/>
            <a:ext cx="552563" cy="527537"/>
            <a:chOff x="13939945" y="4943870"/>
            <a:chExt cx="552563" cy="527537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3939945" y="4943870"/>
              <a:ext cx="552563" cy="527537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4640421" y="4943870"/>
            <a:ext cx="552563" cy="527537"/>
            <a:chOff x="14640421" y="4943870"/>
            <a:chExt cx="552563" cy="527537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4640421" y="4943870"/>
              <a:ext cx="552563" cy="527537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5340897" y="4943870"/>
            <a:ext cx="552563" cy="527537"/>
            <a:chOff x="15340897" y="4943870"/>
            <a:chExt cx="552563" cy="527537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5340897" y="4943870"/>
              <a:ext cx="552563" cy="527537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6041374" y="4943870"/>
            <a:ext cx="552563" cy="527537"/>
            <a:chOff x="16041374" y="4943870"/>
            <a:chExt cx="552563" cy="527537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6041374" y="4943870"/>
              <a:ext cx="552563" cy="527537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3239469" y="6375354"/>
            <a:ext cx="552563" cy="527537"/>
            <a:chOff x="13239469" y="6375354"/>
            <a:chExt cx="552563" cy="527537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3239469" y="6375354"/>
              <a:ext cx="552563" cy="527537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13939945" y="6375354"/>
            <a:ext cx="552563" cy="527537"/>
            <a:chOff x="13939945" y="6375354"/>
            <a:chExt cx="552563" cy="527537"/>
          </a:xfrm>
        </p:grpSpPr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3939945" y="6375354"/>
              <a:ext cx="552563" cy="527537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14640421" y="6375354"/>
            <a:ext cx="552563" cy="527537"/>
            <a:chOff x="14640421" y="6375354"/>
            <a:chExt cx="552563" cy="527537"/>
          </a:xfrm>
        </p:grpSpPr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4640421" y="6375354"/>
              <a:ext cx="552563" cy="527537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15340897" y="6375354"/>
            <a:ext cx="552563" cy="527537"/>
            <a:chOff x="15340897" y="6375354"/>
            <a:chExt cx="552563" cy="527537"/>
          </a:xfrm>
        </p:grpSpPr>
        <p:pic>
          <p:nvPicPr>
            <p:cNvPr id="75" name="Object 7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5340897" y="6375354"/>
              <a:ext cx="552563" cy="527537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16041374" y="6375354"/>
            <a:ext cx="552563" cy="527537"/>
            <a:chOff x="16041374" y="6375354"/>
            <a:chExt cx="552563" cy="527537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6041374" y="6375354"/>
              <a:ext cx="552563" cy="527537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13243702" y="7806838"/>
            <a:ext cx="552563" cy="527537"/>
            <a:chOff x="13243702" y="7806838"/>
            <a:chExt cx="552563" cy="527537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3243702" y="7806838"/>
              <a:ext cx="552563" cy="527537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13944178" y="7806838"/>
            <a:ext cx="552563" cy="527537"/>
            <a:chOff x="13944178" y="7806838"/>
            <a:chExt cx="552563" cy="527537"/>
          </a:xfrm>
        </p:grpSpPr>
        <p:pic>
          <p:nvPicPr>
            <p:cNvPr id="84" name="Object 83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3944178" y="7806838"/>
              <a:ext cx="552563" cy="527537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14644654" y="7806838"/>
            <a:ext cx="552563" cy="527537"/>
            <a:chOff x="14644654" y="7806838"/>
            <a:chExt cx="552563" cy="527537"/>
          </a:xfrm>
        </p:grpSpPr>
        <p:pic>
          <p:nvPicPr>
            <p:cNvPr id="87" name="Object 8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4644654" y="7806838"/>
              <a:ext cx="552563" cy="527537"/>
            </a:xfrm>
            <a:prstGeom prst="rect">
              <a:avLst/>
            </a:prstGeom>
          </p:spPr>
        </p:pic>
      </p:grpSp>
      <p:grpSp>
        <p:nvGrpSpPr>
          <p:cNvPr id="1028" name="그룹 1028"/>
          <p:cNvGrpSpPr/>
          <p:nvPr/>
        </p:nvGrpSpPr>
        <p:grpSpPr>
          <a:xfrm>
            <a:off x="15345130" y="7806838"/>
            <a:ext cx="552563" cy="527537"/>
            <a:chOff x="15345130" y="7806838"/>
            <a:chExt cx="552563" cy="527537"/>
          </a:xfrm>
        </p:grpSpPr>
        <p:pic>
          <p:nvPicPr>
            <p:cNvPr id="90" name="Object 89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5345130" y="7806838"/>
              <a:ext cx="552563" cy="527537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16045606" y="7806838"/>
            <a:ext cx="552563" cy="527537"/>
            <a:chOff x="16045606" y="7806838"/>
            <a:chExt cx="552563" cy="527537"/>
          </a:xfrm>
        </p:grpSpPr>
        <p:pic>
          <p:nvPicPr>
            <p:cNvPr id="93" name="Object 9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6045606" y="7806838"/>
              <a:ext cx="552563" cy="527537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-4923058" y="5151193"/>
            <a:ext cx="10240000" cy="493805"/>
            <a:chOff x="-4923058" y="5151193"/>
            <a:chExt cx="10240000" cy="493805"/>
          </a:xfrm>
        </p:grpSpPr>
        <p:pic>
          <p:nvPicPr>
            <p:cNvPr id="96" name="Object 9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-5400000">
              <a:off x="-4923058" y="5151193"/>
              <a:ext cx="10240000" cy="493805"/>
            </a:xfrm>
            <a:prstGeom prst="rect">
              <a:avLst/>
            </a:prstGeom>
          </p:spPr>
        </p:pic>
      </p:grpSp>
      <p:grpSp>
        <p:nvGrpSpPr>
          <p:cNvPr id="1031" name="그룹 1031"/>
          <p:cNvGrpSpPr/>
          <p:nvPr/>
        </p:nvGrpSpPr>
        <p:grpSpPr>
          <a:xfrm>
            <a:off x="2201393" y="7254923"/>
            <a:ext cx="1861684" cy="1481880"/>
            <a:chOff x="2201393" y="7254923"/>
            <a:chExt cx="1861684" cy="1481880"/>
          </a:xfrm>
        </p:grpSpPr>
        <p:pic>
          <p:nvPicPr>
            <p:cNvPr id="99" name="Object 9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201393" y="7254923"/>
              <a:ext cx="1861684" cy="1481880"/>
            </a:xfrm>
            <a:prstGeom prst="rect">
              <a:avLst/>
            </a:prstGeom>
          </p:spPr>
        </p:pic>
      </p:grpSp>
      <p:grpSp>
        <p:nvGrpSpPr>
          <p:cNvPr id="1032" name="그룹 1032"/>
          <p:cNvGrpSpPr/>
          <p:nvPr/>
        </p:nvGrpSpPr>
        <p:grpSpPr>
          <a:xfrm>
            <a:off x="2145617" y="5816702"/>
            <a:ext cx="2032694" cy="1456909"/>
            <a:chOff x="2145617" y="5816702"/>
            <a:chExt cx="2032694" cy="1456909"/>
          </a:xfrm>
        </p:grpSpPr>
        <p:pic>
          <p:nvPicPr>
            <p:cNvPr id="102" name="Object 10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145617" y="5816702"/>
              <a:ext cx="2032694" cy="1456909"/>
            </a:xfrm>
            <a:prstGeom prst="rect">
              <a:avLst/>
            </a:prstGeom>
          </p:spPr>
        </p:pic>
      </p:grpSp>
      <p:grpSp>
        <p:nvGrpSpPr>
          <p:cNvPr id="1033" name="그룹 1033"/>
          <p:cNvGrpSpPr/>
          <p:nvPr/>
        </p:nvGrpSpPr>
        <p:grpSpPr>
          <a:xfrm>
            <a:off x="2126984" y="4269531"/>
            <a:ext cx="2050378" cy="1541526"/>
            <a:chOff x="2126984" y="4269531"/>
            <a:chExt cx="2050378" cy="1541526"/>
          </a:xfrm>
        </p:grpSpPr>
        <p:pic>
          <p:nvPicPr>
            <p:cNvPr id="105" name="Object 10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126984" y="4269531"/>
              <a:ext cx="2050378" cy="1541526"/>
            </a:xfrm>
            <a:prstGeom prst="rect">
              <a:avLst/>
            </a:prstGeom>
          </p:spPr>
        </p:pic>
      </p:grpSp>
      <p:grpSp>
        <p:nvGrpSpPr>
          <p:cNvPr id="1034" name="그룹 1034"/>
          <p:cNvGrpSpPr/>
          <p:nvPr/>
        </p:nvGrpSpPr>
        <p:grpSpPr>
          <a:xfrm>
            <a:off x="2019048" y="2787130"/>
            <a:ext cx="2198879" cy="1558057"/>
            <a:chOff x="2019048" y="2787130"/>
            <a:chExt cx="2198879" cy="1558057"/>
          </a:xfrm>
        </p:grpSpPr>
        <p:pic>
          <p:nvPicPr>
            <p:cNvPr id="108" name="Object 10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019048" y="2787130"/>
              <a:ext cx="2198879" cy="155805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3E80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178083" y="7974318"/>
            <a:ext cx="20279825" cy="7767799"/>
            <a:chOff x="-1178083" y="7974318"/>
            <a:chExt cx="20279825" cy="776779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178083" y="7974318"/>
              <a:ext cx="20279825" cy="776779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76851" y="1016887"/>
            <a:ext cx="15773692" cy="1325207"/>
            <a:chOff x="1476851" y="1016887"/>
            <a:chExt cx="15773692" cy="132520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6851" y="1016887"/>
              <a:ext cx="15773692" cy="1325207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723446" y="1028701"/>
            <a:ext cx="6758610" cy="136187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034859" y="2917802"/>
            <a:ext cx="4248707" cy="5500279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104097" y="3121611"/>
            <a:ext cx="5189795" cy="505560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998679" y="3370431"/>
            <a:ext cx="7301587" cy="35714"/>
            <a:chOff x="4998679" y="3370431"/>
            <a:chExt cx="7301587" cy="3571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998679" y="3370431"/>
              <a:ext cx="7301587" cy="35714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36124" y="478903"/>
            <a:ext cx="2537607" cy="53957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6141494" y="4211701"/>
            <a:ext cx="6031830" cy="35714"/>
            <a:chOff x="6141494" y="4211701"/>
            <a:chExt cx="6031830" cy="3571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141494" y="4211701"/>
              <a:ext cx="6031830" cy="3571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297091" y="5116463"/>
            <a:ext cx="5333333" cy="35714"/>
            <a:chOff x="6297091" y="5116463"/>
            <a:chExt cx="5333333" cy="3571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297091" y="5116463"/>
              <a:ext cx="5333333" cy="3571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900266" y="6052971"/>
            <a:ext cx="6952381" cy="35714"/>
            <a:chOff x="5900266" y="6052971"/>
            <a:chExt cx="6952381" cy="35714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900266" y="6052971"/>
              <a:ext cx="6952381" cy="3571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4871694" y="6925986"/>
            <a:ext cx="8920635" cy="35714"/>
            <a:chOff x="4871694" y="6925986"/>
            <a:chExt cx="8920635" cy="35714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871694" y="6925986"/>
              <a:ext cx="8920635" cy="3571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4551552" y="7885953"/>
            <a:ext cx="9052302" cy="35714"/>
            <a:chOff x="4551552" y="7885953"/>
            <a:chExt cx="9052302" cy="35714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551552" y="7885953"/>
              <a:ext cx="9052302" cy="3571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-4923058" y="5151193"/>
            <a:ext cx="10240000" cy="493805"/>
            <a:chOff x="-4923058" y="5151193"/>
            <a:chExt cx="10240000" cy="493805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-5400000">
              <a:off x="-4923058" y="5151193"/>
              <a:ext cx="10240000" cy="49380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4F1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57803" y="2765151"/>
            <a:ext cx="15773692" cy="6653897"/>
            <a:chOff x="1457803" y="2765151"/>
            <a:chExt cx="15773692" cy="665389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7803" y="2765151"/>
              <a:ext cx="15773692" cy="665389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76851" y="1016887"/>
            <a:ext cx="15773692" cy="1325207"/>
            <a:chOff x="1476851" y="1016887"/>
            <a:chExt cx="15773692" cy="132520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6851" y="1016887"/>
              <a:ext cx="15773692" cy="1325207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42859" y="1019069"/>
            <a:ext cx="7921896" cy="1267915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36124" y="478903"/>
            <a:ext cx="2473017" cy="53957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-4923058" y="5151193"/>
            <a:ext cx="10240000" cy="493805"/>
            <a:chOff x="-4923058" y="5151193"/>
            <a:chExt cx="10240000" cy="49380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5400000">
              <a:off x="-4923058" y="5151193"/>
              <a:ext cx="10240000" cy="49380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657803" y="2841341"/>
            <a:ext cx="891166" cy="891166"/>
            <a:chOff x="1657803" y="2841341"/>
            <a:chExt cx="891166" cy="89116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57803" y="2841341"/>
              <a:ext cx="891166" cy="89116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674815" y="3663104"/>
            <a:ext cx="9021624" cy="5504403"/>
            <a:chOff x="1674815" y="3663104"/>
            <a:chExt cx="9021624" cy="5504403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74815" y="3663104"/>
              <a:ext cx="9021624" cy="550440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612447" y="3288960"/>
            <a:ext cx="6400000" cy="5906286"/>
            <a:chOff x="10612447" y="3288960"/>
            <a:chExt cx="6400000" cy="5906286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612447" y="3288960"/>
              <a:ext cx="6400000" cy="5906286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0819A13-15F7-7989-1515-66D176AB872B}"/>
              </a:ext>
            </a:extLst>
          </p:cNvPr>
          <p:cNvSpPr txBox="1"/>
          <p:nvPr/>
        </p:nvSpPr>
        <p:spPr>
          <a:xfrm>
            <a:off x="2461261" y="3050857"/>
            <a:ext cx="645413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600" dirty="0">
                <a:latin typeface="맑은 고딕" panose="020B0503020000020004" pitchFamily="50" charset="-127"/>
                <a:ea typeface="맑은 고딕" panose="020B0503020000020004" pitchFamily="50" charset="-127"/>
                <a:hlinkClick r:id="rId11"/>
              </a:rPr>
              <a:t>https://github.com/dkuaespa/aespa_plant</a:t>
            </a:r>
            <a:endParaRPr lang="ko-KR" altLang="en-US" sz="2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3E80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76851" y="2746103"/>
            <a:ext cx="15773692" cy="6653897"/>
            <a:chOff x="1476851" y="2746103"/>
            <a:chExt cx="15773692" cy="665389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76851" y="2746103"/>
              <a:ext cx="15773692" cy="665389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76851" y="1016887"/>
            <a:ext cx="15773692" cy="1325207"/>
            <a:chOff x="1476851" y="1016887"/>
            <a:chExt cx="15773692" cy="132520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6851" y="1016887"/>
              <a:ext cx="15773692" cy="1325207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337468" y="6920239"/>
            <a:ext cx="1590804" cy="98241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72888" y="971450"/>
            <a:ext cx="3999743" cy="1361876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36124" y="478903"/>
            <a:ext cx="2473017" cy="53957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-4923058" y="5151193"/>
            <a:ext cx="10240000" cy="493805"/>
            <a:chOff x="-4923058" y="5151193"/>
            <a:chExt cx="10240000" cy="49380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5400000">
              <a:off x="-4923058" y="5151193"/>
              <a:ext cx="10240000" cy="49380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411241" y="5398095"/>
            <a:ext cx="4314559" cy="3450637"/>
            <a:chOff x="5411241" y="5398095"/>
            <a:chExt cx="4314559" cy="345063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411241" y="5398095"/>
              <a:ext cx="4314559" cy="3450637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746878" y="4660954"/>
            <a:ext cx="1697833" cy="98241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6432182" y="4937635"/>
            <a:ext cx="497171" cy="484120"/>
            <a:chOff x="6432182" y="4937635"/>
            <a:chExt cx="497171" cy="484120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60000">
              <a:off x="6432182" y="4937635"/>
              <a:ext cx="497171" cy="48412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687171" y="3308546"/>
            <a:ext cx="4156256" cy="3626995"/>
            <a:chOff x="1687171" y="3308546"/>
            <a:chExt cx="4156256" cy="3626995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87171" y="3308546"/>
              <a:ext cx="4156256" cy="362699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136187" y="5807324"/>
            <a:ext cx="4532566" cy="2479799"/>
            <a:chOff x="12136187" y="5807324"/>
            <a:chExt cx="4532566" cy="2479799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136187" y="5807324"/>
              <a:ext cx="4532566" cy="247979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803728" y="7168351"/>
            <a:ext cx="497171" cy="484120"/>
            <a:chOff x="2803728" y="7168351"/>
            <a:chExt cx="497171" cy="484120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60000">
              <a:off x="2803728" y="7168351"/>
              <a:ext cx="497171" cy="48412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9010895" y="3712094"/>
            <a:ext cx="4381094" cy="2861526"/>
            <a:chOff x="9010895" y="3712094"/>
            <a:chExt cx="4381094" cy="2861526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010895" y="3712094"/>
              <a:ext cx="4381094" cy="2861526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5051716" y="7961668"/>
            <a:ext cx="1569509" cy="982414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4623284" y="8182597"/>
            <a:ext cx="497171" cy="484120"/>
            <a:chOff x="14623284" y="8182597"/>
            <a:chExt cx="497171" cy="484120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60000">
              <a:off x="14623284" y="8182597"/>
              <a:ext cx="497171" cy="484120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0739049" y="3156039"/>
            <a:ext cx="1588204" cy="982414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0243979" y="3453164"/>
            <a:ext cx="497171" cy="484120"/>
            <a:chOff x="10243979" y="3453164"/>
            <a:chExt cx="497171" cy="484120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60000">
              <a:off x="10243979" y="3453164"/>
              <a:ext cx="497171" cy="48412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4F1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76851" y="1016887"/>
            <a:ext cx="15773692" cy="1325207"/>
            <a:chOff x="1476851" y="1016887"/>
            <a:chExt cx="15773692" cy="132520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76851" y="1016887"/>
              <a:ext cx="15773692" cy="132520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33336" y="971450"/>
            <a:ext cx="3061029" cy="152380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36124" y="478903"/>
            <a:ext cx="2473017" cy="53957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4923058" y="5151193"/>
            <a:ext cx="10240000" cy="493805"/>
            <a:chOff x="-4923058" y="5151193"/>
            <a:chExt cx="10240000" cy="49380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5400000">
              <a:off x="-4923058" y="5151193"/>
              <a:ext cx="10240000" cy="493805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508583" y="1031875"/>
            <a:ext cx="4140696" cy="1342829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495497" y="997841"/>
            <a:ext cx="1057134" cy="136187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388843" y="2875493"/>
            <a:ext cx="5883750" cy="6859025"/>
            <a:chOff x="1388843" y="2875493"/>
            <a:chExt cx="5883750" cy="685902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88843" y="2875493"/>
              <a:ext cx="5883750" cy="685902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628741" y="2875493"/>
            <a:ext cx="5621801" cy="6859025"/>
            <a:chOff x="11628741" y="2875493"/>
            <a:chExt cx="5621801" cy="685902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628741" y="2875493"/>
              <a:ext cx="5621801" cy="685902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-62691" y="4927688"/>
            <a:ext cx="4672471" cy="6224907"/>
            <a:chOff x="-62691" y="4927688"/>
            <a:chExt cx="4672471" cy="6224907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-62691" y="4927688"/>
              <a:ext cx="4672471" cy="622490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034830" y="2875253"/>
            <a:ext cx="4798334" cy="6859025"/>
            <a:chOff x="7034830" y="2875253"/>
            <a:chExt cx="4798334" cy="6859025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034830" y="2875253"/>
              <a:ext cx="4798334" cy="685902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4744883" y="5709578"/>
            <a:ext cx="3902819" cy="4565880"/>
            <a:chOff x="14744883" y="5709578"/>
            <a:chExt cx="3902819" cy="4565880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4744883" y="5709578"/>
              <a:ext cx="3902819" cy="456588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724309" y="2475005"/>
            <a:ext cx="1846621" cy="1846621"/>
            <a:chOff x="724309" y="2475005"/>
            <a:chExt cx="1846621" cy="1846621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24309" y="2475005"/>
              <a:ext cx="1846621" cy="184662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5995205" y="2246856"/>
            <a:ext cx="1846621" cy="1798147"/>
            <a:chOff x="15995205" y="2246856"/>
            <a:chExt cx="1846621" cy="1798147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5995205" y="2246856"/>
              <a:ext cx="1846621" cy="1798147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601507" y="4851497"/>
            <a:ext cx="5559222" cy="2240164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185673" y="3191963"/>
            <a:ext cx="4515765" cy="1352346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6926897" y="3195144"/>
            <a:ext cx="3904632" cy="1342823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1425571" y="3179106"/>
            <a:ext cx="4223080" cy="1342823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7018792" y="4621135"/>
            <a:ext cx="4171336" cy="3560774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1566573" y="5321907"/>
            <a:ext cx="4388517" cy="1579860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7780530" y="4502177"/>
            <a:ext cx="3280619" cy="1128978"/>
            <a:chOff x="7780530" y="4502177"/>
            <a:chExt cx="3280619" cy="1128978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7780530" y="4502177"/>
              <a:ext cx="3280619" cy="112897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4F1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57803" y="2765151"/>
            <a:ext cx="15773692" cy="6653897"/>
            <a:chOff x="1457803" y="2765151"/>
            <a:chExt cx="15773692" cy="665389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7803" y="2765151"/>
              <a:ext cx="15773692" cy="665389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76851" y="1016887"/>
            <a:ext cx="15773692" cy="1325207"/>
            <a:chOff x="1476851" y="1016887"/>
            <a:chExt cx="15773692" cy="132520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6851" y="1016887"/>
              <a:ext cx="15773692" cy="1325207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42860" y="1019069"/>
            <a:ext cx="7078228" cy="1511771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36124" y="478903"/>
            <a:ext cx="2473017" cy="53957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-4923058" y="5151193"/>
            <a:ext cx="10240000" cy="493805"/>
            <a:chOff x="-4923058" y="5151193"/>
            <a:chExt cx="10240000" cy="49380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5400000">
              <a:off x="-4923058" y="5151193"/>
              <a:ext cx="10240000" cy="49380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361091" y="2987337"/>
            <a:ext cx="3134979" cy="6171429"/>
            <a:chOff x="2361091" y="2987337"/>
            <a:chExt cx="3134979" cy="617142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361091" y="2987337"/>
              <a:ext cx="3134979" cy="617142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179396" y="3665764"/>
            <a:ext cx="2811525" cy="1463380"/>
            <a:chOff x="7179396" y="3665764"/>
            <a:chExt cx="2811525" cy="1463380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179396" y="3665764"/>
              <a:ext cx="2811525" cy="146338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794646" y="6092099"/>
            <a:ext cx="2407267" cy="2681881"/>
            <a:chOff x="7794646" y="6092099"/>
            <a:chExt cx="2407267" cy="2681881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794646" y="6092099"/>
              <a:ext cx="2407267" cy="268188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050768" y="3402381"/>
            <a:ext cx="1887194" cy="1885975"/>
            <a:chOff x="11050768" y="3402381"/>
            <a:chExt cx="1887194" cy="1885975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050768" y="3402381"/>
              <a:ext cx="1887194" cy="188597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7179396" y="6322743"/>
            <a:ext cx="1230501" cy="1983712"/>
            <a:chOff x="7179396" y="6322743"/>
            <a:chExt cx="1230501" cy="1983712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179396" y="6322743"/>
              <a:ext cx="1230501" cy="1983712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0952505" y="6253604"/>
            <a:ext cx="2168363" cy="2166963"/>
            <a:chOff x="10952505" y="6253604"/>
            <a:chExt cx="2168363" cy="2166963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952505" y="6253604"/>
              <a:ext cx="2168363" cy="216696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3859577" y="6094433"/>
            <a:ext cx="1681129" cy="2203336"/>
            <a:chOff x="13859577" y="6094433"/>
            <a:chExt cx="1681129" cy="2203336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3859577" y="6094433"/>
              <a:ext cx="1681129" cy="2203336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4909900" y="6636936"/>
            <a:ext cx="1770959" cy="2147990"/>
            <a:chOff x="4909900" y="6636936"/>
            <a:chExt cx="1770959" cy="2147990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300000">
              <a:off x="4909900" y="6636936"/>
              <a:ext cx="1770959" cy="2147990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 rot="240000">
            <a:off x="5111818" y="8162102"/>
            <a:ext cx="1270685" cy="406400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5234253" y="6926222"/>
            <a:ext cx="1122253" cy="1122253"/>
            <a:chOff x="5234253" y="6926222"/>
            <a:chExt cx="1122253" cy="1122253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360000">
              <a:off x="5234253" y="6926222"/>
              <a:ext cx="1122253" cy="1122253"/>
            </a:xfrm>
            <a:prstGeom prst="rect">
              <a:avLst/>
            </a:prstGeom>
          </p:spPr>
        </p:pic>
      </p:grpSp>
      <p:pic>
        <p:nvPicPr>
          <p:cNvPr id="44" name="Object 4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7297793" y="5281168"/>
            <a:ext cx="2771666" cy="898752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0390336" y="5333163"/>
            <a:ext cx="2685571" cy="906257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7271147" y="8410843"/>
            <a:ext cx="2757600" cy="898752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0676689" y="8423795"/>
            <a:ext cx="2455828" cy="898761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3259535" y="8259176"/>
            <a:ext cx="3072400" cy="1218095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13582052" y="3085482"/>
            <a:ext cx="2178903" cy="2322118"/>
            <a:chOff x="13582052" y="3085482"/>
            <a:chExt cx="2178903" cy="2322118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3582052" y="3085482"/>
              <a:ext cx="2178903" cy="2322118"/>
            </a:xfrm>
            <a:prstGeom prst="rect">
              <a:avLst/>
            </a:prstGeom>
          </p:spPr>
        </p:pic>
      </p:grpSp>
      <p:pic>
        <p:nvPicPr>
          <p:cNvPr id="52" name="Object 51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3386141" y="5142236"/>
            <a:ext cx="2587198" cy="123791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4F1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57803" y="2765151"/>
            <a:ext cx="15773692" cy="6653897"/>
            <a:chOff x="1457803" y="2765151"/>
            <a:chExt cx="15773692" cy="665389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7803" y="2765151"/>
              <a:ext cx="15773692" cy="665389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824402" y="5303326"/>
            <a:ext cx="2492668" cy="3004366"/>
            <a:chOff x="9824402" y="5303326"/>
            <a:chExt cx="2492668" cy="300436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824402" y="5303326"/>
              <a:ext cx="2492668" cy="300436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910186" y="5303326"/>
            <a:ext cx="2492668" cy="3004366"/>
            <a:chOff x="5910186" y="5303326"/>
            <a:chExt cx="2492668" cy="300436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10186" y="5303326"/>
              <a:ext cx="2492668" cy="300436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657896" y="4659982"/>
            <a:ext cx="2970681" cy="1286687"/>
            <a:chOff x="13657896" y="4659982"/>
            <a:chExt cx="2970681" cy="128668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657896" y="4659982"/>
              <a:ext cx="2970681" cy="128668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76851" y="1016887"/>
            <a:ext cx="15773692" cy="1325207"/>
            <a:chOff x="1476851" y="1016887"/>
            <a:chExt cx="15773692" cy="132520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76851" y="1016887"/>
              <a:ext cx="15773692" cy="1325207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42860" y="1019069"/>
            <a:ext cx="7078228" cy="1511771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36124" y="478903"/>
            <a:ext cx="2473017" cy="539578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-4923058" y="5151193"/>
            <a:ext cx="10240000" cy="493805"/>
            <a:chOff x="-4923058" y="5151193"/>
            <a:chExt cx="10240000" cy="493805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5400000">
              <a:off x="-4923058" y="5151193"/>
              <a:ext cx="10240000" cy="493805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125508" y="6412490"/>
            <a:ext cx="1907867" cy="853467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020676" y="5858448"/>
            <a:ext cx="2167133" cy="1778838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4131286" y="4904260"/>
            <a:ext cx="1945381" cy="832400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3657896" y="6217843"/>
            <a:ext cx="2970681" cy="1286687"/>
            <a:chOff x="13657896" y="6217843"/>
            <a:chExt cx="2970681" cy="1286687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657896" y="6217843"/>
              <a:ext cx="2970681" cy="1286687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4131286" y="6462125"/>
            <a:ext cx="1926962" cy="822876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3657896" y="7736537"/>
            <a:ext cx="2970681" cy="1286687"/>
            <a:chOff x="13657896" y="7736537"/>
            <a:chExt cx="2970681" cy="1286687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657896" y="7736537"/>
              <a:ext cx="2970681" cy="1286687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4131286" y="7980817"/>
            <a:ext cx="1907724" cy="832400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8243846" y="5966599"/>
            <a:ext cx="1845262" cy="1844845"/>
            <a:chOff x="8243846" y="5966599"/>
            <a:chExt cx="1845262" cy="1844845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180000">
              <a:off x="8243846" y="5966599"/>
              <a:ext cx="1845262" cy="184484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2153876" y="4987588"/>
            <a:ext cx="1845262" cy="1844845"/>
            <a:chOff x="12153876" y="4987588"/>
            <a:chExt cx="1845262" cy="1844845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-1200000">
              <a:off x="12153876" y="4987588"/>
              <a:ext cx="1845262" cy="1844845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2200107" y="5925681"/>
            <a:ext cx="1845197" cy="1845197"/>
            <a:chOff x="12200107" y="5925681"/>
            <a:chExt cx="1845197" cy="1845197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240000">
              <a:off x="12200107" y="5925681"/>
              <a:ext cx="1845197" cy="1845197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2126542" y="6914399"/>
            <a:ext cx="1845262" cy="1844845"/>
            <a:chOff x="12126542" y="6914399"/>
            <a:chExt cx="1845262" cy="1844845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2040000">
              <a:off x="12126542" y="6914399"/>
              <a:ext cx="1845262" cy="1844845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2040617" y="5303326"/>
            <a:ext cx="2492668" cy="3004366"/>
            <a:chOff x="2040617" y="5303326"/>
            <a:chExt cx="2492668" cy="3004366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40617" y="5303326"/>
              <a:ext cx="2492668" cy="3004366"/>
            </a:xfrm>
            <a:prstGeom prst="rect">
              <a:avLst/>
            </a:prstGeom>
          </p:spPr>
        </p:pic>
      </p:grpSp>
      <p:pic>
        <p:nvPicPr>
          <p:cNvPr id="51" name="Object 50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2361180" y="5924203"/>
            <a:ext cx="1830924" cy="1778838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4366810" y="5947773"/>
            <a:ext cx="1845262" cy="1844845"/>
            <a:chOff x="4366810" y="5947773"/>
            <a:chExt cx="1845262" cy="1844845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240000">
              <a:off x="4366810" y="5947773"/>
              <a:ext cx="1845262" cy="1844845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9680469" y="3431488"/>
            <a:ext cx="2970681" cy="1490253"/>
            <a:chOff x="9680469" y="3431488"/>
            <a:chExt cx="2970681" cy="1490253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680469" y="3431488"/>
              <a:ext cx="2970681" cy="1490253"/>
            </a:xfrm>
            <a:prstGeom prst="rect">
              <a:avLst/>
            </a:prstGeom>
          </p:spPr>
        </p:pic>
      </p:grpSp>
      <p:pic>
        <p:nvPicPr>
          <p:cNvPr id="58" name="Object 5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9587521" y="3756691"/>
            <a:ext cx="2637048" cy="777277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5621661" y="3431488"/>
            <a:ext cx="2970681" cy="1490253"/>
            <a:chOff x="5621661" y="3431488"/>
            <a:chExt cx="2970681" cy="1490253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621661" y="3431488"/>
              <a:ext cx="2970681" cy="1490253"/>
            </a:xfrm>
            <a:prstGeom prst="rect">
              <a:avLst/>
            </a:prstGeom>
          </p:spPr>
        </p:pic>
      </p:grpSp>
      <p:pic>
        <p:nvPicPr>
          <p:cNvPr id="62" name="Object 61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5528711" y="3756691"/>
            <a:ext cx="2555906" cy="777277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8408860" y="3233697"/>
            <a:ext cx="1126432" cy="1842851"/>
            <a:chOff x="8408860" y="3233697"/>
            <a:chExt cx="1126432" cy="1842851"/>
          </a:xfrm>
        </p:grpSpPr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180000">
              <a:off x="8408860" y="3233697"/>
              <a:ext cx="1126432" cy="184285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4F1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775068" y="7332487"/>
            <a:ext cx="4235567" cy="59257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457803" y="2765151"/>
            <a:ext cx="15773692" cy="6653897"/>
            <a:chOff x="1457803" y="2765151"/>
            <a:chExt cx="15773692" cy="665389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57803" y="2765151"/>
              <a:ext cx="15773692" cy="665389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76851" y="1016887"/>
            <a:ext cx="15773692" cy="1325207"/>
            <a:chOff x="1476851" y="1016887"/>
            <a:chExt cx="15773692" cy="132520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76851" y="1016887"/>
              <a:ext cx="15773692" cy="1325207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42860" y="1019069"/>
            <a:ext cx="7078228" cy="1511771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36124" y="478903"/>
            <a:ext cx="2473017" cy="53957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-4923058" y="5151193"/>
            <a:ext cx="10240000" cy="493805"/>
            <a:chOff x="-4923058" y="5151193"/>
            <a:chExt cx="10240000" cy="49380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5400000">
              <a:off x="-4923058" y="5151193"/>
              <a:ext cx="10240000" cy="49380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042866" y="4650440"/>
            <a:ext cx="1699943" cy="2312535"/>
            <a:chOff x="10042866" y="4650440"/>
            <a:chExt cx="1699943" cy="231253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303852" y="3605130"/>
              <a:ext cx="3399886" cy="4625070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042866" y="4650440"/>
              <a:ext cx="1699943" cy="231253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047271" y="4954660"/>
            <a:ext cx="1871880" cy="1877079"/>
            <a:chOff x="5047271" y="4954660"/>
            <a:chExt cx="1871880" cy="187707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233511" y="4138300"/>
              <a:ext cx="3743759" cy="3754159"/>
            </a:xfrm>
            <a:prstGeom prst="rect">
              <a:avLst/>
            </a:prstGeom>
          </p:spPr>
        </p:pic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047271" y="4954660"/>
              <a:ext cx="1871880" cy="187707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995977" y="4934965"/>
            <a:ext cx="2789291" cy="2126554"/>
            <a:chOff x="1995977" y="4934965"/>
            <a:chExt cx="2789291" cy="2126554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995977" y="4934965"/>
              <a:ext cx="2789291" cy="212655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149327" y="4966361"/>
            <a:ext cx="2927866" cy="2119533"/>
            <a:chOff x="7149327" y="4966361"/>
            <a:chExt cx="2927866" cy="2119533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180000">
              <a:off x="7149327" y="4966361"/>
              <a:ext cx="2927866" cy="211953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7434552" y="4115012"/>
            <a:ext cx="2006512" cy="1372432"/>
            <a:chOff x="7434552" y="4115012"/>
            <a:chExt cx="2006512" cy="1372432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434552" y="4115012"/>
              <a:ext cx="2006512" cy="1372432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1796266" y="4933499"/>
            <a:ext cx="2927866" cy="2119533"/>
            <a:chOff x="11796266" y="4933499"/>
            <a:chExt cx="2927866" cy="2119533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180000">
              <a:off x="11796266" y="4933499"/>
              <a:ext cx="2927866" cy="211953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4333115" y="3997233"/>
            <a:ext cx="2128311" cy="4189732"/>
            <a:chOff x="14333115" y="3997233"/>
            <a:chExt cx="2128311" cy="4189732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4333115" y="3997233"/>
              <a:ext cx="2128311" cy="4189732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857144" y="7113439"/>
            <a:ext cx="4270176" cy="973519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 rot="-1380000">
            <a:off x="1491824" y="4838249"/>
            <a:ext cx="2220861" cy="641251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0083315" y="7322964"/>
            <a:ext cx="4103986" cy="592576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5625973" y="7305906"/>
            <a:ext cx="4563605" cy="59257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4F1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76190" y="2513522"/>
            <a:ext cx="15593399" cy="7548911"/>
            <a:chOff x="1476190" y="2513522"/>
            <a:chExt cx="15593399" cy="754891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76190" y="2513522"/>
              <a:ext cx="15593399" cy="754891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76851" y="1016887"/>
            <a:ext cx="15773692" cy="1325207"/>
            <a:chOff x="1476851" y="1016887"/>
            <a:chExt cx="15773692" cy="132520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6851" y="1016887"/>
              <a:ext cx="15773692" cy="1325207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42860" y="1019069"/>
            <a:ext cx="7078228" cy="1511771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36124" y="478903"/>
            <a:ext cx="2473017" cy="53957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-4923058" y="5151193"/>
            <a:ext cx="10240000" cy="493805"/>
            <a:chOff x="-4923058" y="5151193"/>
            <a:chExt cx="10240000" cy="49380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5400000">
              <a:off x="-4923058" y="5151193"/>
              <a:ext cx="10240000" cy="49380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397543" y="2437332"/>
            <a:ext cx="753610" cy="1025181"/>
            <a:chOff x="7397543" y="2437332"/>
            <a:chExt cx="753610" cy="102518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069927" y="1973931"/>
              <a:ext cx="1507219" cy="2050361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397543" y="2437332"/>
              <a:ext cx="753610" cy="102518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154536" y="4018388"/>
            <a:ext cx="732196" cy="734230"/>
            <a:chOff x="2154536" y="4018388"/>
            <a:chExt cx="732196" cy="73423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836230" y="3699064"/>
              <a:ext cx="1464392" cy="1468460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154536" y="4018388"/>
              <a:ext cx="732196" cy="73423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043870" y="3996404"/>
            <a:ext cx="822880" cy="822880"/>
            <a:chOff x="13043870" y="3996404"/>
            <a:chExt cx="822880" cy="822880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686141" y="3638674"/>
              <a:ext cx="1645760" cy="1645760"/>
            </a:xfrm>
            <a:prstGeom prst="rect">
              <a:avLst/>
            </a:prstGeom>
          </p:spPr>
        </p:pic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043870" y="3996404"/>
              <a:ext cx="822880" cy="82288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3E80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57803" y="2765151"/>
            <a:ext cx="15773692" cy="6672944"/>
            <a:chOff x="1457803" y="2765151"/>
            <a:chExt cx="15773692" cy="667294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7803" y="2765151"/>
              <a:ext cx="15773692" cy="667294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76851" y="1016887"/>
            <a:ext cx="15773692" cy="1325207"/>
            <a:chOff x="1476851" y="1016887"/>
            <a:chExt cx="15773692" cy="132520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6851" y="1016887"/>
              <a:ext cx="15773692" cy="1325207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00002" y="980974"/>
            <a:ext cx="14742124" cy="1247591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36124" y="478903"/>
            <a:ext cx="2473017" cy="53957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-4923058" y="5151193"/>
            <a:ext cx="10240000" cy="493805"/>
            <a:chOff x="-4923058" y="5151193"/>
            <a:chExt cx="10240000" cy="49380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5400000">
              <a:off x="-4923058" y="5151193"/>
              <a:ext cx="10240000" cy="49380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189974" y="3225433"/>
            <a:ext cx="2833624" cy="5636153"/>
            <a:chOff x="2189974" y="3225433"/>
            <a:chExt cx="2833624" cy="563615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58117" y="592311"/>
              <a:ext cx="5667249" cy="11272305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189974" y="3225433"/>
              <a:ext cx="2833624" cy="563615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074369" y="3225433"/>
            <a:ext cx="2893490" cy="5636153"/>
            <a:chOff x="13074369" y="3225433"/>
            <a:chExt cx="2893490" cy="563615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816486" y="596218"/>
              <a:ext cx="5786979" cy="11272305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074369" y="3225433"/>
              <a:ext cx="2893490" cy="563615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991018" y="3225433"/>
            <a:ext cx="2821094" cy="5649928"/>
            <a:chOff x="5991018" y="3225433"/>
            <a:chExt cx="2821094" cy="5649928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764608" y="584605"/>
              <a:ext cx="5642188" cy="11299856"/>
            </a:xfrm>
            <a:prstGeom prst="rect">
              <a:avLst/>
            </a:prstGeom>
          </p:spPr>
        </p:pic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991018" y="3225433"/>
              <a:ext cx="2821094" cy="5649928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148071" y="8931315"/>
            <a:ext cx="2274767" cy="503482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3035192" y="8873979"/>
            <a:ext cx="2191453" cy="513005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6191139" y="8906136"/>
            <a:ext cx="2085824" cy="513005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0276190" y="3347734"/>
            <a:ext cx="1507219" cy="2050361"/>
            <a:chOff x="10276190" y="3347734"/>
            <a:chExt cx="1507219" cy="2050361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0276190" y="3347734"/>
              <a:ext cx="1507219" cy="205036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1650240" y="4756606"/>
            <a:ext cx="1344234" cy="1343930"/>
            <a:chOff x="11650240" y="4756606"/>
            <a:chExt cx="1344234" cy="1343930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12960000">
              <a:off x="11650240" y="4756606"/>
              <a:ext cx="1344234" cy="134393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9075985" y="4811844"/>
            <a:ext cx="1344234" cy="1343930"/>
            <a:chOff x="9075985" y="4811844"/>
            <a:chExt cx="1344234" cy="1343930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8700000">
              <a:off x="9075985" y="4811844"/>
              <a:ext cx="1344234" cy="1343930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7860419" y="6067791"/>
            <a:ext cx="3761494" cy="2579666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4652969" y="6951974"/>
            <a:ext cx="3405294" cy="1767589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63113" y="6333435"/>
            <a:ext cx="5377761" cy="176758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</TotalTime>
  <Words>11</Words>
  <Application>Microsoft Office PowerPoint</Application>
  <PresentationFormat>사용자 지정</PresentationFormat>
  <Paragraphs>1</Paragraphs>
  <Slides>20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4" baseType="lpstr">
      <vt:lpstr>맑은 고딕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민주 박</cp:lastModifiedBy>
  <cp:revision>4</cp:revision>
  <dcterms:created xsi:type="dcterms:W3CDTF">2023-06-07T15:19:31Z</dcterms:created>
  <dcterms:modified xsi:type="dcterms:W3CDTF">2023-06-07T11:10:09Z</dcterms:modified>
</cp:coreProperties>
</file>